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  <p:sldMasterId id="2147483696" r:id="rId3"/>
    <p:sldMasterId id="2147483660" r:id="rId4"/>
  </p:sldMasterIdLst>
  <p:notesMasterIdLst>
    <p:notesMasterId r:id="rId7"/>
  </p:notesMasterIdLst>
  <p:sldIdLst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F2334-9807-E97F-4E3F-8A5DA78F5376}" v="24" dt="2023-05-31T15:16:15.931"/>
    <p1510:client id="{15504974-CC85-414E-7ACE-CB40BF77258A}" v="4" dt="2023-05-31T18:40:18.049"/>
    <p1510:client id="{16042174-4481-C42A-68B2-1E8D6586FC5A}" v="33" dt="2022-08-01T19:05:16.105"/>
    <p1510:client id="{199E3957-9C52-88B5-EE76-426E9C8132EE}" v="4" dt="2023-06-21T19:10:18.555"/>
    <p1510:client id="{82D730CC-4661-B0E2-431A-F95E0F220D04}" v="2" dt="2023-05-31T15:11:43.724"/>
    <p1510:client id="{A0B6E895-1B02-4B00-5D4E-3218B0CE7AE1}" v="39" dt="2023-05-31T15:13:21.938"/>
    <p1510:client id="{CE16EEB7-9D52-8A8B-138A-42BAD615B2B8}" v="15" dt="2023-06-20T13:30:38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ining" userId="S::training@capemediation.onmicrosoft.com::515f9051-de34-4d6e-85dd-9e609dac1087" providerId="AD" clId="Web-{16042174-4481-C42A-68B2-1E8D6586FC5A}"/>
    <pc:docChg chg="mod addSld delSld modSld addMainMaster delMainMaster modMainMaster setSldSz">
      <pc:chgData name="Training" userId="S::training@capemediation.onmicrosoft.com::515f9051-de34-4d6e-85dd-9e609dac1087" providerId="AD" clId="Web-{16042174-4481-C42A-68B2-1E8D6586FC5A}" dt="2022-08-01T19:05:16.105" v="32"/>
      <pc:docMkLst>
        <pc:docMk/>
      </pc:docMkLst>
      <pc:sldChg chg="modSp del mod modClrScheme chgLayout">
        <pc:chgData name="Training" userId="S::training@capemediation.onmicrosoft.com::515f9051-de34-4d6e-85dd-9e609dac1087" providerId="AD" clId="Web-{16042174-4481-C42A-68B2-1E8D6586FC5A}" dt="2022-08-01T19:04:14.916" v="21"/>
        <pc:sldMkLst>
          <pc:docMk/>
          <pc:sldMk cId="109857222" sldId="256"/>
        </pc:sldMkLst>
        <pc:spChg chg="mod ord">
          <ac:chgData name="Training" userId="S::training@capemediation.onmicrosoft.com::515f9051-de34-4d6e-85dd-9e609dac1087" providerId="AD" clId="Web-{16042174-4481-C42A-68B2-1E8D6586FC5A}" dt="2022-08-01T19:02:29.634" v="1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Training" userId="S::training@capemediation.onmicrosoft.com::515f9051-de34-4d6e-85dd-9e609dac1087" providerId="AD" clId="Web-{16042174-4481-C42A-68B2-1E8D6586FC5A}" dt="2022-08-01T19:02:29.634" v="1"/>
          <ac:spMkLst>
            <pc:docMk/>
            <pc:sldMk cId="109857222" sldId="256"/>
            <ac:spMk id="3" creationId="{00000000-0000-0000-0000-000000000000}"/>
          </ac:spMkLst>
        </pc:spChg>
      </pc:sldChg>
      <pc:sldChg chg="add">
        <pc:chgData name="Training" userId="S::training@capemediation.onmicrosoft.com::515f9051-de34-4d6e-85dd-9e609dac1087" providerId="AD" clId="Web-{16042174-4481-C42A-68B2-1E8D6586FC5A}" dt="2022-08-01T19:04:11.463" v="2"/>
        <pc:sldMkLst>
          <pc:docMk/>
          <pc:sldMk cId="2680809438" sldId="257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526" v="3"/>
        <pc:sldMkLst>
          <pc:docMk/>
          <pc:sldMk cId="2427692053" sldId="258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588" v="4"/>
        <pc:sldMkLst>
          <pc:docMk/>
          <pc:sldMk cId="2983186362" sldId="259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620" v="5"/>
        <pc:sldMkLst>
          <pc:docMk/>
          <pc:sldMk cId="396610927" sldId="260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698" v="6"/>
        <pc:sldMkLst>
          <pc:docMk/>
          <pc:sldMk cId="3430237750" sldId="261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760" v="7"/>
        <pc:sldMkLst>
          <pc:docMk/>
          <pc:sldMk cId="3334211339" sldId="262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791" v="8"/>
        <pc:sldMkLst>
          <pc:docMk/>
          <pc:sldMk cId="975328485" sldId="263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854" v="9"/>
        <pc:sldMkLst>
          <pc:docMk/>
          <pc:sldMk cId="377239988" sldId="264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917" v="10"/>
        <pc:sldMkLst>
          <pc:docMk/>
          <pc:sldMk cId="2106506909" sldId="265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1.963" v="11"/>
        <pc:sldMkLst>
          <pc:docMk/>
          <pc:sldMk cId="591274191" sldId="266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010" v="12"/>
        <pc:sldMkLst>
          <pc:docMk/>
          <pc:sldMk cId="3065901934" sldId="267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088" v="13"/>
        <pc:sldMkLst>
          <pc:docMk/>
          <pc:sldMk cId="105091170" sldId="268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135" v="14"/>
        <pc:sldMkLst>
          <pc:docMk/>
          <pc:sldMk cId="3748591668" sldId="269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245" v="15"/>
        <pc:sldMkLst>
          <pc:docMk/>
          <pc:sldMk cId="3986498064" sldId="270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276" v="16"/>
        <pc:sldMkLst>
          <pc:docMk/>
          <pc:sldMk cId="2247462534" sldId="271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338" v="17"/>
        <pc:sldMkLst>
          <pc:docMk/>
          <pc:sldMk cId="2247888045" sldId="272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385" v="18"/>
        <pc:sldMkLst>
          <pc:docMk/>
          <pc:sldMk cId="2358797404" sldId="273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510" v="19"/>
        <pc:sldMkLst>
          <pc:docMk/>
          <pc:sldMk cId="3276186530" sldId="274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4:12.557" v="20"/>
        <pc:sldMkLst>
          <pc:docMk/>
          <pc:sldMk cId="2306632628" sldId="275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5.652" v="22"/>
        <pc:sldMkLst>
          <pc:docMk/>
          <pc:sldMk cId="1576240298" sldId="276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5.699" v="23"/>
        <pc:sldMkLst>
          <pc:docMk/>
          <pc:sldMk cId="2801231933" sldId="277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5.746" v="24"/>
        <pc:sldMkLst>
          <pc:docMk/>
          <pc:sldMk cId="894094427" sldId="278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5.792" v="25"/>
        <pc:sldMkLst>
          <pc:docMk/>
          <pc:sldMk cId="211208276" sldId="279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5.839" v="26"/>
        <pc:sldMkLst>
          <pc:docMk/>
          <pc:sldMk cId="18760495" sldId="280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5.871" v="27"/>
        <pc:sldMkLst>
          <pc:docMk/>
          <pc:sldMk cId="2454509366" sldId="281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5.917" v="28"/>
        <pc:sldMkLst>
          <pc:docMk/>
          <pc:sldMk cId="352029298" sldId="282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5.964" v="29"/>
        <pc:sldMkLst>
          <pc:docMk/>
          <pc:sldMk cId="579897447" sldId="283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6.011" v="30"/>
        <pc:sldMkLst>
          <pc:docMk/>
          <pc:sldMk cId="3354107127" sldId="284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6.058" v="31"/>
        <pc:sldMkLst>
          <pc:docMk/>
          <pc:sldMk cId="155244840" sldId="285"/>
        </pc:sldMkLst>
      </pc:sldChg>
      <pc:sldChg chg="add">
        <pc:chgData name="Training" userId="S::training@capemediation.onmicrosoft.com::515f9051-de34-4d6e-85dd-9e609dac1087" providerId="AD" clId="Web-{16042174-4481-C42A-68B2-1E8D6586FC5A}" dt="2022-08-01T19:05:16.105" v="32"/>
        <pc:sldMkLst>
          <pc:docMk/>
          <pc:sldMk cId="27793246" sldId="286"/>
        </pc:sldMkLst>
      </pc:sldChg>
      <pc:sldMasterChg chg="add addSldLayout">
        <pc:chgData name="Training" userId="S::training@capemediation.onmicrosoft.com::515f9051-de34-4d6e-85dd-9e609dac1087" providerId="AD" clId="Web-{16042174-4481-C42A-68B2-1E8D6586FC5A}" dt="2022-08-01T19:05:15.652" v="22"/>
        <pc:sldMasterMkLst>
          <pc:docMk/>
          <pc:sldMasterMk cId="0" sldId="2147483648"/>
        </pc:sldMasterMkLst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49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0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1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2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3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4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5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6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7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8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4:11.463" v="2"/>
          <pc:sldLayoutMkLst>
            <pc:docMk/>
            <pc:sldMasterMk cId="0" sldId="2147483648"/>
            <pc:sldLayoutMk cId="0" sldId="2147483659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5:15.652" v="22"/>
          <pc:sldLayoutMkLst>
            <pc:docMk/>
            <pc:sldMasterMk cId="0" sldId="2147483648"/>
            <pc:sldLayoutMk cId="0" sldId="2147483684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5:15.652" v="22"/>
          <pc:sldLayoutMkLst>
            <pc:docMk/>
            <pc:sldMasterMk cId="0" sldId="2147483648"/>
            <pc:sldLayoutMk cId="0" sldId="2147483685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5:15.652" v="22"/>
          <pc:sldLayoutMkLst>
            <pc:docMk/>
            <pc:sldMasterMk cId="0" sldId="2147483648"/>
            <pc:sldLayoutMk cId="0" sldId="2147483686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5:15.652" v="22"/>
          <pc:sldLayoutMkLst>
            <pc:docMk/>
            <pc:sldMasterMk cId="0" sldId="2147483648"/>
            <pc:sldLayoutMk cId="0" sldId="2147483687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5:15.652" v="22"/>
          <pc:sldLayoutMkLst>
            <pc:docMk/>
            <pc:sldMasterMk cId="0" sldId="2147483648"/>
            <pc:sldLayoutMk cId="0" sldId="2147483688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5:15.652" v="22"/>
          <pc:sldLayoutMkLst>
            <pc:docMk/>
            <pc:sldMasterMk cId="0" sldId="2147483648"/>
            <pc:sldLayoutMk cId="0" sldId="2147483689"/>
          </pc:sldLayoutMkLst>
        </pc:sldLayoutChg>
        <pc:sldLayoutChg chg="add">
          <pc:chgData name="Training" userId="S::training@capemediation.onmicrosoft.com::515f9051-de34-4d6e-85dd-9e609dac1087" providerId="AD" clId="Web-{16042174-4481-C42A-68B2-1E8D6586FC5A}" dt="2022-08-01T19:05:15.652" v="22"/>
          <pc:sldLayoutMkLst>
            <pc:docMk/>
            <pc:sldMasterMk cId="0" sldId="2147483648"/>
            <pc:sldLayoutMk cId="0" sldId="2147483690"/>
          </pc:sldLayoutMkLst>
        </pc:sldLayoutChg>
      </pc:sldMasterChg>
      <pc:sldMasterChg chg="modSp del delSldLayout modSldLayout">
        <pc:chgData name="Training" userId="S::training@capemediation.onmicrosoft.com::515f9051-de34-4d6e-85dd-9e609dac1087" providerId="AD" clId="Web-{16042174-4481-C42A-68B2-1E8D6586FC5A}" dt="2022-08-01T19:02:29.634" v="1"/>
        <pc:sldMasterMkLst>
          <pc:docMk/>
          <pc:sldMasterMk cId="2460954070" sldId="2147483660"/>
        </pc:sldMasterMkLst>
        <pc:spChg chg="mod">
          <ac:chgData name="Training" userId="S::training@capemediation.onmicrosoft.com::515f9051-de34-4d6e-85dd-9e609dac1087" providerId="AD" clId="Web-{16042174-4481-C42A-68B2-1E8D6586FC5A}" dt="2022-08-01T19:02:29.556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Training" userId="S::training@capemediation.onmicrosoft.com::515f9051-de34-4d6e-85dd-9e609dac1087" providerId="AD" clId="Web-{16042174-4481-C42A-68B2-1E8D6586FC5A}" dt="2022-08-01T19:02:29.556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Training" userId="S::training@capemediation.onmicrosoft.com::515f9051-de34-4d6e-85dd-9e609dac1087" providerId="AD" clId="Web-{16042174-4481-C42A-68B2-1E8D6586FC5A}" dt="2022-08-01T19:02:29.556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Training" userId="S::training@capemediation.onmicrosoft.com::515f9051-de34-4d6e-85dd-9e609dac1087" providerId="AD" clId="Web-{16042174-4481-C42A-68B2-1E8D6586FC5A}" dt="2022-08-01T19:02:29.556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Training" userId="S::training@capemediation.onmicrosoft.com::515f9051-de34-4d6e-85dd-9e609dac1087" providerId="AD" clId="Web-{16042174-4481-C42A-68B2-1E8D6586FC5A}" dt="2022-08-01T19:02:29.556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 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Sp 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 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 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Sp 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 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Sp del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Training" userId="S::training@capemediation.onmicrosoft.com::515f9051-de34-4d6e-85dd-9e609dac1087" providerId="AD" clId="Web-{16042174-4481-C42A-68B2-1E8D6586FC5A}" dt="2022-08-01T19:02:29.556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  <pc:sldMasterChg chg="add addSldLayout modSldLayout">
        <pc:chgData name="Training" userId="S::training@capemediation.onmicrosoft.com::515f9051-de34-4d6e-85dd-9e609dac1087" providerId="AD" clId="Web-{16042174-4481-C42A-68B2-1E8D6586FC5A}" dt="2022-08-01T19:02:29.634" v="1"/>
        <pc:sldMasterMkLst>
          <pc:docMk/>
          <pc:sldMasterMk cId="252653698" sldId="2147483672"/>
        </pc:sldMasterMkLst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3000875809" sldId="2147483673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409974851" sldId="2147483674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3851086138" sldId="2147483675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1982681390" sldId="2147483676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1062572717" sldId="2147483677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2104754657" sldId="2147483678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1950866066" sldId="2147483679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399325170" sldId="2147483680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1218621670" sldId="2147483681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3385420942" sldId="2147483682"/>
          </pc:sldLayoutMkLst>
        </pc:sldLayoutChg>
        <pc:sldLayoutChg chg="add mod replId">
          <pc:chgData name="Training" userId="S::training@capemediation.onmicrosoft.com::515f9051-de34-4d6e-85dd-9e609dac1087" providerId="AD" clId="Web-{16042174-4481-C42A-68B2-1E8D6586FC5A}" dt="2022-08-01T19:02:29.634" v="1"/>
          <pc:sldLayoutMkLst>
            <pc:docMk/>
            <pc:sldMasterMk cId="252653698" sldId="2147483672"/>
            <pc:sldLayoutMk cId="3967136444" sldId="2147483683"/>
          </pc:sldLayoutMkLst>
        </pc:sldLayoutChg>
      </pc:sldMasterChg>
    </pc:docChg>
  </pc:docChgLst>
  <pc:docChgLst>
    <pc:chgData name="Training" userId="S::training@capemediation.onmicrosoft.com::515f9051-de34-4d6e-85dd-9e609dac1087" providerId="AD" clId="Web-{15504974-CC85-414E-7ACE-CB40BF77258A}"/>
    <pc:docChg chg="modSld">
      <pc:chgData name="Training" userId="S::training@capemediation.onmicrosoft.com::515f9051-de34-4d6e-85dd-9e609dac1087" providerId="AD" clId="Web-{15504974-CC85-414E-7ACE-CB40BF77258A}" dt="2023-05-31T18:40:17.799" v="2" actId="20577"/>
      <pc:docMkLst>
        <pc:docMk/>
      </pc:docMkLst>
      <pc:sldChg chg="modSp">
        <pc:chgData name="Training" userId="S::training@capemediation.onmicrosoft.com::515f9051-de34-4d6e-85dd-9e609dac1087" providerId="AD" clId="Web-{15504974-CC85-414E-7ACE-CB40BF77258A}" dt="2023-05-31T18:40:17.799" v="2" actId="20577"/>
        <pc:sldMkLst>
          <pc:docMk/>
          <pc:sldMk cId="2807044893" sldId="287"/>
        </pc:sldMkLst>
        <pc:spChg chg="mod">
          <ac:chgData name="Training" userId="S::training@capemediation.onmicrosoft.com::515f9051-de34-4d6e-85dd-9e609dac1087" providerId="AD" clId="Web-{15504974-CC85-414E-7ACE-CB40BF77258A}" dt="2023-05-31T18:40:17.799" v="2" actId="20577"/>
          <ac:spMkLst>
            <pc:docMk/>
            <pc:sldMk cId="2807044893" sldId="287"/>
            <ac:spMk id="95" creationId="{00000000-0000-0000-0000-000000000000}"/>
          </ac:spMkLst>
        </pc:spChg>
      </pc:sldChg>
    </pc:docChg>
  </pc:docChgLst>
  <pc:docChgLst>
    <pc:chgData name="Training" userId="S::training@capemediation.onmicrosoft.com::515f9051-de34-4d6e-85dd-9e609dac1087" providerId="AD" clId="Web-{031F2334-9807-E97F-4E3F-8A5DA78F5376}"/>
    <pc:docChg chg="addSld modSld addMainMaster">
      <pc:chgData name="Training" userId="S::training@capemediation.onmicrosoft.com::515f9051-de34-4d6e-85dd-9e609dac1087" providerId="AD" clId="Web-{031F2334-9807-E97F-4E3F-8A5DA78F5376}" dt="2023-05-31T15:16:13.259" v="22" actId="20577"/>
      <pc:docMkLst>
        <pc:docMk/>
      </pc:docMkLst>
      <pc:sldChg chg="modSp add">
        <pc:chgData name="Training" userId="S::training@capemediation.onmicrosoft.com::515f9051-de34-4d6e-85dd-9e609dac1087" providerId="AD" clId="Web-{031F2334-9807-E97F-4E3F-8A5DA78F5376}" dt="2023-05-31T15:16:13.259" v="22" actId="20577"/>
        <pc:sldMkLst>
          <pc:docMk/>
          <pc:sldMk cId="1451329667" sldId="288"/>
        </pc:sldMkLst>
        <pc:spChg chg="mod">
          <ac:chgData name="Training" userId="S::training@capemediation.onmicrosoft.com::515f9051-de34-4d6e-85dd-9e609dac1087" providerId="AD" clId="Web-{031F2334-9807-E97F-4E3F-8A5DA78F5376}" dt="2023-05-31T15:16:13.259" v="22" actId="20577"/>
          <ac:spMkLst>
            <pc:docMk/>
            <pc:sldMk cId="1451329667" sldId="288"/>
            <ac:spMk id="2" creationId="{00000000-0000-0000-0000-000000000000}"/>
          </ac:spMkLst>
        </pc:spChg>
      </pc:sldChg>
      <pc:sldMasterChg chg="add addSldLayout">
        <pc:chgData name="Training" userId="S::training@capemediation.onmicrosoft.com::515f9051-de34-4d6e-85dd-9e609dac1087" providerId="AD" clId="Web-{031F2334-9807-E97F-4E3F-8A5DA78F5376}" dt="2023-05-31T15:15:47.821" v="0"/>
        <pc:sldMasterMkLst>
          <pc:docMk/>
          <pc:sldMasterMk cId="0" sldId="2147483660"/>
        </pc:sldMasterMkLst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1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2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3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4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5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6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7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8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69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70"/>
          </pc:sldLayoutMkLst>
        </pc:sldLayoutChg>
        <pc:sldLayoutChg chg="add">
          <pc:chgData name="Training" userId="S::training@capemediation.onmicrosoft.com::515f9051-de34-4d6e-85dd-9e609dac1087" providerId="AD" clId="Web-{031F2334-9807-E97F-4E3F-8A5DA78F5376}" dt="2023-05-31T15:15:47.821" v="0"/>
          <pc:sldLayoutMkLst>
            <pc:docMk/>
            <pc:sldMasterMk cId="0" sldId="2147483660"/>
            <pc:sldLayoutMk cId="0" sldId="2147483671"/>
          </pc:sldLayoutMkLst>
        </pc:sldLayoutChg>
      </pc:sldMasterChg>
    </pc:docChg>
  </pc:docChgLst>
  <pc:docChgLst>
    <pc:chgData name="Training" userId="S::training@capemediation.onmicrosoft.com::515f9051-de34-4d6e-85dd-9e609dac1087" providerId="AD" clId="Web-{A0B6E895-1B02-4B00-5D4E-3218B0CE7AE1}"/>
    <pc:docChg chg="delSld modSld">
      <pc:chgData name="Training" userId="S::training@capemediation.onmicrosoft.com::515f9051-de34-4d6e-85dd-9e609dac1087" providerId="AD" clId="Web-{A0B6E895-1B02-4B00-5D4E-3218B0CE7AE1}" dt="2023-05-31T15:13:21.938" v="38" actId="20577"/>
      <pc:docMkLst>
        <pc:docMk/>
      </pc:docMkLst>
      <pc:sldChg chg="del">
        <pc:chgData name="Training" userId="S::training@capemediation.onmicrosoft.com::515f9051-de34-4d6e-85dd-9e609dac1087" providerId="AD" clId="Web-{A0B6E895-1B02-4B00-5D4E-3218B0CE7AE1}" dt="2023-05-31T15:13:07.734" v="11"/>
        <pc:sldMkLst>
          <pc:docMk/>
          <pc:sldMk cId="2680809438" sldId="257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12"/>
        <pc:sldMkLst>
          <pc:docMk/>
          <pc:sldMk cId="2427692053" sldId="258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13"/>
        <pc:sldMkLst>
          <pc:docMk/>
          <pc:sldMk cId="2983186362" sldId="259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14"/>
        <pc:sldMkLst>
          <pc:docMk/>
          <pc:sldMk cId="396610927" sldId="260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15"/>
        <pc:sldMkLst>
          <pc:docMk/>
          <pc:sldMk cId="3430237750" sldId="261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16"/>
        <pc:sldMkLst>
          <pc:docMk/>
          <pc:sldMk cId="3334211339" sldId="262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17"/>
        <pc:sldMkLst>
          <pc:docMk/>
          <pc:sldMk cId="975328485" sldId="263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18"/>
        <pc:sldMkLst>
          <pc:docMk/>
          <pc:sldMk cId="377239988" sldId="264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19"/>
        <pc:sldMkLst>
          <pc:docMk/>
          <pc:sldMk cId="2106506909" sldId="265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20"/>
        <pc:sldMkLst>
          <pc:docMk/>
          <pc:sldMk cId="591274191" sldId="266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21"/>
        <pc:sldMkLst>
          <pc:docMk/>
          <pc:sldMk cId="3065901934" sldId="267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22"/>
        <pc:sldMkLst>
          <pc:docMk/>
          <pc:sldMk cId="105091170" sldId="268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50" v="23"/>
        <pc:sldMkLst>
          <pc:docMk/>
          <pc:sldMk cId="3748591668" sldId="269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66" v="24"/>
        <pc:sldMkLst>
          <pc:docMk/>
          <pc:sldMk cId="3986498064" sldId="270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66" v="25"/>
        <pc:sldMkLst>
          <pc:docMk/>
          <pc:sldMk cId="2247462534" sldId="271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66" v="26"/>
        <pc:sldMkLst>
          <pc:docMk/>
          <pc:sldMk cId="2247888045" sldId="272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66" v="27"/>
        <pc:sldMkLst>
          <pc:docMk/>
          <pc:sldMk cId="2358797404" sldId="273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66" v="28"/>
        <pc:sldMkLst>
          <pc:docMk/>
          <pc:sldMk cId="3276186530" sldId="274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66" v="29"/>
        <pc:sldMkLst>
          <pc:docMk/>
          <pc:sldMk cId="2306632628" sldId="275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19" v="0"/>
        <pc:sldMkLst>
          <pc:docMk/>
          <pc:sldMk cId="1576240298" sldId="276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19" v="1"/>
        <pc:sldMkLst>
          <pc:docMk/>
          <pc:sldMk cId="2801231933" sldId="277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19" v="2"/>
        <pc:sldMkLst>
          <pc:docMk/>
          <pc:sldMk cId="894094427" sldId="278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3"/>
        <pc:sldMkLst>
          <pc:docMk/>
          <pc:sldMk cId="211208276" sldId="279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4"/>
        <pc:sldMkLst>
          <pc:docMk/>
          <pc:sldMk cId="18760495" sldId="280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5"/>
        <pc:sldMkLst>
          <pc:docMk/>
          <pc:sldMk cId="2454509366" sldId="281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6"/>
        <pc:sldMkLst>
          <pc:docMk/>
          <pc:sldMk cId="352029298" sldId="282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7"/>
        <pc:sldMkLst>
          <pc:docMk/>
          <pc:sldMk cId="579897447" sldId="283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8"/>
        <pc:sldMkLst>
          <pc:docMk/>
          <pc:sldMk cId="3354107127" sldId="284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9"/>
        <pc:sldMkLst>
          <pc:docMk/>
          <pc:sldMk cId="155244840" sldId="285"/>
        </pc:sldMkLst>
      </pc:sldChg>
      <pc:sldChg chg="del">
        <pc:chgData name="Training" userId="S::training@capemediation.onmicrosoft.com::515f9051-de34-4d6e-85dd-9e609dac1087" providerId="AD" clId="Web-{A0B6E895-1B02-4B00-5D4E-3218B0CE7AE1}" dt="2023-05-31T15:13:07.734" v="10"/>
        <pc:sldMkLst>
          <pc:docMk/>
          <pc:sldMk cId="27793246" sldId="286"/>
        </pc:sldMkLst>
      </pc:sldChg>
      <pc:sldChg chg="modSp">
        <pc:chgData name="Training" userId="S::training@capemediation.onmicrosoft.com::515f9051-de34-4d6e-85dd-9e609dac1087" providerId="AD" clId="Web-{A0B6E895-1B02-4B00-5D4E-3218B0CE7AE1}" dt="2023-05-31T15:13:21.938" v="38" actId="20577"/>
        <pc:sldMkLst>
          <pc:docMk/>
          <pc:sldMk cId="2807044893" sldId="287"/>
        </pc:sldMkLst>
        <pc:spChg chg="mod">
          <ac:chgData name="Training" userId="S::training@capemediation.onmicrosoft.com::515f9051-de34-4d6e-85dd-9e609dac1087" providerId="AD" clId="Web-{A0B6E895-1B02-4B00-5D4E-3218B0CE7AE1}" dt="2023-05-31T15:13:21.938" v="38" actId="20577"/>
          <ac:spMkLst>
            <pc:docMk/>
            <pc:sldMk cId="2807044893" sldId="287"/>
            <ac:spMk id="95" creationId="{00000000-0000-0000-0000-000000000000}"/>
          </ac:spMkLst>
        </pc:spChg>
      </pc:sldChg>
    </pc:docChg>
  </pc:docChgLst>
  <pc:docChgLst>
    <pc:chgData name="Bridget Burgoyne" userId="S::bridget@capemediation.onmicrosoft.com::0fd1fa36-337f-4cd7-8287-2528bb7c8f15" providerId="AD" clId="Web-{CE16EEB7-9D52-8A8B-138A-42BAD615B2B8}"/>
    <pc:docChg chg="modSld">
      <pc:chgData name="Bridget Burgoyne" userId="S::bridget@capemediation.onmicrosoft.com::0fd1fa36-337f-4cd7-8287-2528bb7c8f15" providerId="AD" clId="Web-{CE16EEB7-9D52-8A8B-138A-42BAD615B2B8}" dt="2023-06-20T13:30:38.076" v="13" actId="20577"/>
      <pc:docMkLst>
        <pc:docMk/>
      </pc:docMkLst>
      <pc:sldChg chg="modSp">
        <pc:chgData name="Bridget Burgoyne" userId="S::bridget@capemediation.onmicrosoft.com::0fd1fa36-337f-4cd7-8287-2528bb7c8f15" providerId="AD" clId="Web-{CE16EEB7-9D52-8A8B-138A-42BAD615B2B8}" dt="2023-06-20T13:30:38.076" v="13" actId="20577"/>
        <pc:sldMkLst>
          <pc:docMk/>
          <pc:sldMk cId="2807044893" sldId="287"/>
        </pc:sldMkLst>
        <pc:spChg chg="mod">
          <ac:chgData name="Bridget Burgoyne" userId="S::bridget@capemediation.onmicrosoft.com::0fd1fa36-337f-4cd7-8287-2528bb7c8f15" providerId="AD" clId="Web-{CE16EEB7-9D52-8A8B-138A-42BAD615B2B8}" dt="2023-06-20T13:30:38.076" v="13" actId="20577"/>
          <ac:spMkLst>
            <pc:docMk/>
            <pc:sldMk cId="2807044893" sldId="287"/>
            <ac:spMk id="95" creationId="{00000000-0000-0000-0000-000000000000}"/>
          </ac:spMkLst>
        </pc:spChg>
      </pc:sldChg>
    </pc:docChg>
  </pc:docChgLst>
  <pc:docChgLst>
    <pc:chgData name="Bridget Burgoyne" userId="S::bridget@capemediation.onmicrosoft.com::0fd1fa36-337f-4cd7-8287-2528bb7c8f15" providerId="AD" clId="Web-{199E3957-9C52-88B5-EE76-426E9C8132EE}"/>
    <pc:docChg chg="modSld">
      <pc:chgData name="Bridget Burgoyne" userId="S::bridget@capemediation.onmicrosoft.com::0fd1fa36-337f-4cd7-8287-2528bb7c8f15" providerId="AD" clId="Web-{199E3957-9C52-88B5-EE76-426E9C8132EE}" dt="2023-06-21T19:10:18.555" v="3" actId="20577"/>
      <pc:docMkLst>
        <pc:docMk/>
      </pc:docMkLst>
      <pc:sldChg chg="modSp">
        <pc:chgData name="Bridget Burgoyne" userId="S::bridget@capemediation.onmicrosoft.com::0fd1fa36-337f-4cd7-8287-2528bb7c8f15" providerId="AD" clId="Web-{199E3957-9C52-88B5-EE76-426E9C8132EE}" dt="2023-06-21T19:10:18.555" v="3" actId="20577"/>
        <pc:sldMkLst>
          <pc:docMk/>
          <pc:sldMk cId="2807044893" sldId="287"/>
        </pc:sldMkLst>
        <pc:spChg chg="mod">
          <ac:chgData name="Bridget Burgoyne" userId="S::bridget@capemediation.onmicrosoft.com::0fd1fa36-337f-4cd7-8287-2528bb7c8f15" providerId="AD" clId="Web-{199E3957-9C52-88B5-EE76-426E9C8132EE}" dt="2023-06-21T19:10:18.555" v="3" actId="20577"/>
          <ac:spMkLst>
            <pc:docMk/>
            <pc:sldMk cId="2807044893" sldId="287"/>
            <ac:spMk id="95" creationId="{00000000-0000-0000-0000-000000000000}"/>
          </ac:spMkLst>
        </pc:spChg>
      </pc:sldChg>
    </pc:docChg>
  </pc:docChgLst>
  <pc:docChgLst>
    <pc:chgData name="Training" userId="S::training@capemediation.onmicrosoft.com::515f9051-de34-4d6e-85dd-9e609dac1087" providerId="AD" clId="Web-{82D730CC-4661-B0E2-431A-F95E0F220D04}"/>
    <pc:docChg chg="addSld sldOrd addMainMaster">
      <pc:chgData name="Training" userId="S::training@capemediation.onmicrosoft.com::515f9051-de34-4d6e-85dd-9e609dac1087" providerId="AD" clId="Web-{82D730CC-4661-B0E2-431A-F95E0F220D04}" dt="2023-05-31T15:11:43.724" v="1"/>
      <pc:docMkLst>
        <pc:docMk/>
      </pc:docMkLst>
      <pc:sldChg chg="add ord">
        <pc:chgData name="Training" userId="S::training@capemediation.onmicrosoft.com::515f9051-de34-4d6e-85dd-9e609dac1087" providerId="AD" clId="Web-{82D730CC-4661-B0E2-431A-F95E0F220D04}" dt="2023-05-31T15:11:43.724" v="1"/>
        <pc:sldMkLst>
          <pc:docMk/>
          <pc:sldMk cId="2807044893" sldId="287"/>
        </pc:sldMkLst>
      </pc:sldChg>
      <pc:sldMasterChg chg="add addSldLayout">
        <pc:chgData name="Training" userId="S::training@capemediation.onmicrosoft.com::515f9051-de34-4d6e-85dd-9e609dac1087" providerId="AD" clId="Web-{82D730CC-4661-B0E2-431A-F95E0F220D04}" dt="2023-05-31T15:11:42.114" v="0"/>
        <pc:sldMasterMkLst>
          <pc:docMk/>
          <pc:sldMasterMk cId="0" sldId="2147483696"/>
        </pc:sldMasterMkLst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691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692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693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694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695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697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698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699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700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701"/>
          </pc:sldLayoutMkLst>
        </pc:sldLayoutChg>
        <pc:sldLayoutChg chg="add">
          <pc:chgData name="Training" userId="S::training@capemediation.onmicrosoft.com::515f9051-de34-4d6e-85dd-9e609dac1087" providerId="AD" clId="Web-{82D730CC-4661-B0E2-431A-F95E0F220D04}" dt="2023-05-31T15:11:42.114" v="0"/>
          <pc:sldLayoutMkLst>
            <pc:docMk/>
            <pc:sldMasterMk cId="0" sldId="2147483696"/>
            <pc:sldLayoutMk cId="0" sldId="214748370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D64A5-D497-467F-B9B8-4FD9E5D6C6FA}" type="datetimeFigureOut"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79C5E-B604-498F-B98D-C03CE014DD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2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7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3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2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5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5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7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7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4" name="Google Shape;54;p27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4" name="Google Shape;64;p28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0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30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7" name="Google Shape;77;p30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24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p26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9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29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29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0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0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2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2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3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0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22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p24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7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27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813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0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2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6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4284B6-A959-4A0E-A76E-690421379367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6399354-F29F-48C6-B430-A7030E8B8D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5556F"/>
              </a:buClr>
              <a:buSzPts val="5400"/>
              <a:buFont typeface="Times New Roman"/>
              <a:buNone/>
            </a:pPr>
            <a:r>
              <a:rPr lang="en-US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MEDIATION: </a:t>
            </a:r>
            <a:br>
              <a:rPr lang="en-US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4400" i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SKILLS TRAINING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95" name="Google Shape;95;p1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7843837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ctr">
              <a:spcBef>
                <a:spcPts val="0"/>
              </a:spcBef>
              <a:buClr>
                <a:schemeClr val="dk1"/>
              </a:buClr>
            </a:pPr>
            <a:r>
              <a:rPr lang="en-US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Eight: </a:t>
            </a:r>
            <a:endParaRPr lang="en-US" dirty="0">
              <a:solidFill>
                <a:schemeClr val="accent4"/>
              </a:solidFill>
            </a:endParaRPr>
          </a:p>
          <a:p>
            <a:pPr marL="0" indent="0" algn="ctr"/>
            <a:endParaRPr lang="en-US" sz="2000" b="1">
              <a:solidFill>
                <a:schemeClr val="accent4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ctr"/>
            <a:r>
              <a:rPr lang="en-US" sz="2600" b="1" dirty="0">
                <a:solidFill>
                  <a:schemeClr val="accent4"/>
                </a:solidFill>
                <a:latin typeface="Times New Roman"/>
                <a:cs typeface="Times New Roman"/>
              </a:rPr>
              <a:t>Full Role Play</a:t>
            </a: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 amt="52000"/>
          </a:blip>
          <a:srcRect/>
          <a:stretch/>
        </p:blipFill>
        <p:spPr>
          <a:xfrm>
            <a:off x="7620000" y="5720834"/>
            <a:ext cx="1295400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6324600" y="6368534"/>
            <a:ext cx="3276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 cap="none">
                <a:solidFill>
                  <a:srgbClr val="BFBF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“We create positive change”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0704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668" y="2147978"/>
            <a:ext cx="7848600" cy="1927225"/>
          </a:xfrm>
        </p:spPr>
        <p:txBody>
          <a:bodyPr/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Role Play</a:t>
            </a:r>
            <a:br>
              <a:rPr lang="en-US" sz="4800">
                <a:latin typeface="Times New Roman"/>
                <a:cs typeface="Times New Roman"/>
              </a:rPr>
            </a:br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Full role play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A5EFC5-7C15-4CFB-980E-9DA69E76971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2000"/>
          </a:blip>
          <a:stretch>
            <a:fillRect/>
          </a:stretch>
        </p:blipFill>
        <p:spPr>
          <a:xfrm>
            <a:off x="7620000" y="5720834"/>
            <a:ext cx="1295400" cy="647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F6ACA4-10E7-4B20-94DA-E4509BC73666}"/>
              </a:ext>
            </a:extLst>
          </p:cNvPr>
          <p:cNvSpPr txBox="1"/>
          <p:nvPr/>
        </p:nvSpPr>
        <p:spPr>
          <a:xfrm>
            <a:off x="6324600" y="636853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“We create positive change”</a:t>
            </a:r>
          </a:p>
        </p:txBody>
      </p:sp>
    </p:spTree>
    <p:extLst>
      <p:ext uri="{BB962C8B-B14F-4D97-AF65-F5344CB8AC3E}">
        <p14:creationId xmlns:p14="http://schemas.microsoft.com/office/powerpoint/2010/main" val="1451329667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Office Theme</vt:lpstr>
      <vt:lpstr>Clarity</vt:lpstr>
      <vt:lpstr>Clarity</vt:lpstr>
      <vt:lpstr>Clarity</vt:lpstr>
      <vt:lpstr>MEDIATION:  BASIC SKILLS TRAINING</vt:lpstr>
      <vt:lpstr>Role Play Full role play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11</cp:revision>
  <dcterms:created xsi:type="dcterms:W3CDTF">2022-08-01T19:02:10Z</dcterms:created>
  <dcterms:modified xsi:type="dcterms:W3CDTF">2023-06-21T19:10:18Z</dcterms:modified>
</cp:coreProperties>
</file>