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50"/>
  </p:notesMasterIdLst>
  <p:handoutMasterIdLst>
    <p:handoutMasterId r:id="rId51"/>
  </p:handoutMasterIdLst>
  <p:sldIdLst>
    <p:sldId id="256" r:id="rId3"/>
    <p:sldId id="257" r:id="rId4"/>
    <p:sldId id="258" r:id="rId5"/>
    <p:sldId id="259" r:id="rId6"/>
    <p:sldId id="304" r:id="rId7"/>
    <p:sldId id="303" r:id="rId8"/>
    <p:sldId id="302" r:id="rId9"/>
    <p:sldId id="313" r:id="rId10"/>
    <p:sldId id="312" r:id="rId11"/>
    <p:sldId id="311" r:id="rId12"/>
    <p:sldId id="310" r:id="rId13"/>
    <p:sldId id="309" r:id="rId14"/>
    <p:sldId id="307" r:id="rId15"/>
    <p:sldId id="306" r:id="rId16"/>
    <p:sldId id="287" r:id="rId17"/>
    <p:sldId id="261" r:id="rId18"/>
    <p:sldId id="262" r:id="rId19"/>
    <p:sldId id="263" r:id="rId20"/>
    <p:sldId id="264" r:id="rId21"/>
    <p:sldId id="288" r:id="rId22"/>
    <p:sldId id="289" r:id="rId23"/>
    <p:sldId id="290" r:id="rId24"/>
    <p:sldId id="291" r:id="rId25"/>
    <p:sldId id="292" r:id="rId26"/>
    <p:sldId id="293" r:id="rId27"/>
    <p:sldId id="294" r:id="rId28"/>
    <p:sldId id="272" r:id="rId29"/>
    <p:sldId id="295" r:id="rId30"/>
    <p:sldId id="296" r:id="rId31"/>
    <p:sldId id="276" r:id="rId32"/>
    <p:sldId id="297" r:id="rId33"/>
    <p:sldId id="298" r:id="rId34"/>
    <p:sldId id="299" r:id="rId35"/>
    <p:sldId id="300" r:id="rId36"/>
    <p:sldId id="281" r:id="rId37"/>
    <p:sldId id="301" r:id="rId38"/>
    <p:sldId id="284" r:id="rId39"/>
    <p:sldId id="285" r:id="rId40"/>
    <p:sldId id="316" r:id="rId41"/>
    <p:sldId id="320" r:id="rId42"/>
    <p:sldId id="321" r:id="rId43"/>
    <p:sldId id="322" r:id="rId44"/>
    <p:sldId id="323" r:id="rId45"/>
    <p:sldId id="319" r:id="rId46"/>
    <p:sldId id="318" r:id="rId47"/>
    <p:sldId id="317" r:id="rId48"/>
    <p:sldId id="315" r:id="rId4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53" roundtripDataSignature="AMtx7mhH+FCTdJ0TohvrmZGw3XFzFRL8E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E177DC-F6CA-FE23-8CBC-7E549C38019D}" name="Training" initials="Tr" userId="S::training@capemediation.onmicrosoft.com::515f9051-de34-4d6e-85dd-9e609dac108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8E41C8-F2FA-E2B1-6AA5-B3441FBE022C}" v="1" dt="2023-06-21T19:06:28.029"/>
    <p1510:client id="{7F07FFAD-86EE-4467-8A50-D3EFCB1D73C5}" v="3" dt="2023-06-21T19:09:06.949"/>
    <p1510:client id="{834D2E3D-19D8-A66D-A087-82079A6E3C8C}" v="21" dt="2023-06-21T19:27:55.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customschemas.google.com/relationships/presentationmetadata" Target="metadata"/><Relationship Id="rId58" Type="http://schemas.microsoft.com/office/2016/11/relationships/changesInfo" Target="changesInfos/changesInfo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6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ining" userId="515f9051-de34-4d6e-85dd-9e609dac1087" providerId="ADAL" clId="{2E4310F8-E4E7-487F-A89B-52685850E408}"/>
    <pc:docChg chg="modHandout">
      <pc:chgData name="Training" userId="515f9051-de34-4d6e-85dd-9e609dac1087" providerId="ADAL" clId="{2E4310F8-E4E7-487F-A89B-52685850E408}" dt="2022-04-21T15:30:26.981" v="3"/>
      <pc:docMkLst>
        <pc:docMk/>
      </pc:docMkLst>
    </pc:docChg>
  </pc:docChgLst>
  <pc:docChgLst>
    <pc:chgData name="Training" userId="S::training@capemediation.onmicrosoft.com::515f9051-de34-4d6e-85dd-9e609dac1087" providerId="AD" clId="Web-{095D4ED3-910B-ECAB-7EFA-6C859FCDAEE5}"/>
    <pc:docChg chg="modSld">
      <pc:chgData name="Training" userId="S::training@capemediation.onmicrosoft.com::515f9051-de34-4d6e-85dd-9e609dac1087" providerId="AD" clId="Web-{095D4ED3-910B-ECAB-7EFA-6C859FCDAEE5}" dt="2022-07-21T22:32:04.308" v="64"/>
      <pc:docMkLst>
        <pc:docMk/>
      </pc:docMkLst>
      <pc:sldChg chg="addSp modSp addAnim modAnim">
        <pc:chgData name="Training" userId="S::training@capemediation.onmicrosoft.com::515f9051-de34-4d6e-85dd-9e609dac1087" providerId="AD" clId="Web-{095D4ED3-910B-ECAB-7EFA-6C859FCDAEE5}" dt="2022-07-21T22:32:04.308" v="64"/>
        <pc:sldMkLst>
          <pc:docMk/>
          <pc:sldMk cId="2314651216" sldId="295"/>
        </pc:sldMkLst>
        <pc:spChg chg="mod">
          <ac:chgData name="Training" userId="S::training@capemediation.onmicrosoft.com::515f9051-de34-4d6e-85dd-9e609dac1087" providerId="AD" clId="Web-{095D4ED3-910B-ECAB-7EFA-6C859FCDAEE5}" dt="2022-07-21T22:28:01.476" v="56" actId="1076"/>
          <ac:spMkLst>
            <pc:docMk/>
            <pc:sldMk cId="2314651216" sldId="295"/>
            <ac:spMk id="2" creationId="{DAF2FA7A-14AD-4E0B-8FC2-139C0AB11994}"/>
          </ac:spMkLst>
        </pc:spChg>
        <pc:spChg chg="add mod">
          <ac:chgData name="Training" userId="S::training@capemediation.onmicrosoft.com::515f9051-de34-4d6e-85dd-9e609dac1087" providerId="AD" clId="Web-{095D4ED3-910B-ECAB-7EFA-6C859FCDAEE5}" dt="2022-07-21T22:27:52.882" v="54" actId="1076"/>
          <ac:spMkLst>
            <pc:docMk/>
            <pc:sldMk cId="2314651216" sldId="295"/>
            <ac:spMk id="3" creationId="{C6ED7450-679B-08C4-E102-3B54EC1A8CC6}"/>
          </ac:spMkLst>
        </pc:spChg>
        <pc:spChg chg="add mod">
          <ac:chgData name="Training" userId="S::training@capemediation.onmicrosoft.com::515f9051-de34-4d6e-85dd-9e609dac1087" providerId="AD" clId="Web-{095D4ED3-910B-ECAB-7EFA-6C859FCDAEE5}" dt="2022-07-21T22:27:55.429" v="55" actId="1076"/>
          <ac:spMkLst>
            <pc:docMk/>
            <pc:sldMk cId="2314651216" sldId="295"/>
            <ac:spMk id="4" creationId="{901214FF-B981-611C-FB6E-5B7911B2162E}"/>
          </ac:spMkLst>
        </pc:spChg>
        <pc:spChg chg="mod">
          <ac:chgData name="Training" userId="S::training@capemediation.onmicrosoft.com::515f9051-de34-4d6e-85dd-9e609dac1087" providerId="AD" clId="Web-{095D4ED3-910B-ECAB-7EFA-6C859FCDAEE5}" dt="2022-07-21T22:26:32.600" v="43" actId="20577"/>
          <ac:spMkLst>
            <pc:docMk/>
            <pc:sldMk cId="2314651216" sldId="295"/>
            <ac:spMk id="268" creationId="{00000000-0000-0000-0000-000000000000}"/>
          </ac:spMkLst>
        </pc:spChg>
      </pc:sldChg>
    </pc:docChg>
  </pc:docChgLst>
  <pc:docChgLst>
    <pc:chgData name="Training" userId="515f9051-de34-4d6e-85dd-9e609dac1087" providerId="ADAL" clId="{9B4B1369-C06E-461F-ABBC-FF376A67E694}"/>
    <pc:docChg chg="modSld">
      <pc:chgData name="Training" userId="515f9051-de34-4d6e-85dd-9e609dac1087" providerId="ADAL" clId="{9B4B1369-C06E-461F-ABBC-FF376A67E694}" dt="2023-05-30T21:48:08.820" v="24" actId="1036"/>
      <pc:docMkLst>
        <pc:docMk/>
      </pc:docMkLst>
      <pc:sldChg chg="modSp mod">
        <pc:chgData name="Training" userId="515f9051-de34-4d6e-85dd-9e609dac1087" providerId="ADAL" clId="{9B4B1369-C06E-461F-ABBC-FF376A67E694}" dt="2023-05-30T21:40:14.459" v="0" actId="12"/>
        <pc:sldMkLst>
          <pc:docMk/>
          <pc:sldMk cId="0" sldId="257"/>
        </pc:sldMkLst>
        <pc:spChg chg="mod">
          <ac:chgData name="Training" userId="515f9051-de34-4d6e-85dd-9e609dac1087" providerId="ADAL" clId="{9B4B1369-C06E-461F-ABBC-FF376A67E694}" dt="2023-05-30T21:40:14.459" v="0" actId="12"/>
          <ac:spMkLst>
            <pc:docMk/>
            <pc:sldMk cId="0" sldId="257"/>
            <ac:spMk id="103" creationId="{00000000-0000-0000-0000-000000000000}"/>
          </ac:spMkLst>
        </pc:spChg>
      </pc:sldChg>
      <pc:sldChg chg="modSp mod">
        <pc:chgData name="Training" userId="515f9051-de34-4d6e-85dd-9e609dac1087" providerId="ADAL" clId="{9B4B1369-C06E-461F-ABBC-FF376A67E694}" dt="2023-05-30T21:40:19.915" v="1" actId="12"/>
        <pc:sldMkLst>
          <pc:docMk/>
          <pc:sldMk cId="0" sldId="258"/>
        </pc:sldMkLst>
        <pc:spChg chg="mod">
          <ac:chgData name="Training" userId="515f9051-de34-4d6e-85dd-9e609dac1087" providerId="ADAL" clId="{9B4B1369-C06E-461F-ABBC-FF376A67E694}" dt="2023-05-30T21:40:19.915" v="1" actId="12"/>
          <ac:spMkLst>
            <pc:docMk/>
            <pc:sldMk cId="0" sldId="258"/>
            <ac:spMk id="112" creationId="{00000000-0000-0000-0000-000000000000}"/>
          </ac:spMkLst>
        </pc:spChg>
      </pc:sldChg>
      <pc:sldChg chg="modSp mod">
        <pc:chgData name="Training" userId="515f9051-de34-4d6e-85dd-9e609dac1087" providerId="ADAL" clId="{9B4B1369-C06E-461F-ABBC-FF376A67E694}" dt="2023-05-30T21:48:08.820" v="24" actId="1036"/>
        <pc:sldMkLst>
          <pc:docMk/>
          <pc:sldMk cId="0" sldId="285"/>
        </pc:sldMkLst>
        <pc:spChg chg="mod">
          <ac:chgData name="Training" userId="515f9051-de34-4d6e-85dd-9e609dac1087" providerId="ADAL" clId="{9B4B1369-C06E-461F-ABBC-FF376A67E694}" dt="2023-05-30T21:48:08.820" v="24" actId="1036"/>
          <ac:spMkLst>
            <pc:docMk/>
            <pc:sldMk cId="0" sldId="285"/>
            <ac:spMk id="389" creationId="{00000000-0000-0000-0000-000000000000}"/>
          </ac:spMkLst>
        </pc:spChg>
      </pc:sldChg>
      <pc:sldChg chg="modSp mod">
        <pc:chgData name="Training" userId="515f9051-de34-4d6e-85dd-9e609dac1087" providerId="ADAL" clId="{9B4B1369-C06E-461F-ABBC-FF376A67E694}" dt="2023-05-30T21:44:26.411" v="3" actId="12"/>
        <pc:sldMkLst>
          <pc:docMk/>
          <pc:sldMk cId="122733580" sldId="287"/>
        </pc:sldMkLst>
        <pc:spChg chg="mod">
          <ac:chgData name="Training" userId="515f9051-de34-4d6e-85dd-9e609dac1087" providerId="ADAL" clId="{9B4B1369-C06E-461F-ABBC-FF376A67E694}" dt="2023-05-30T21:44:26.411" v="3" actId="12"/>
          <ac:spMkLst>
            <pc:docMk/>
            <pc:sldMk cId="122733580" sldId="287"/>
            <ac:spMk id="130" creationId="{00000000-0000-0000-0000-000000000000}"/>
          </ac:spMkLst>
        </pc:spChg>
      </pc:sldChg>
      <pc:sldChg chg="modSp">
        <pc:chgData name="Training" userId="515f9051-de34-4d6e-85dd-9e609dac1087" providerId="ADAL" clId="{9B4B1369-C06E-461F-ABBC-FF376A67E694}" dt="2023-05-30T21:45:28.779" v="6" actId="12"/>
        <pc:sldMkLst>
          <pc:docMk/>
          <pc:sldMk cId="2314651216" sldId="295"/>
        </pc:sldMkLst>
        <pc:spChg chg="mod">
          <ac:chgData name="Training" userId="515f9051-de34-4d6e-85dd-9e609dac1087" providerId="ADAL" clId="{9B4B1369-C06E-461F-ABBC-FF376A67E694}" dt="2023-05-30T21:41:14.591" v="2" actId="12"/>
          <ac:spMkLst>
            <pc:docMk/>
            <pc:sldMk cId="2314651216" sldId="295"/>
            <ac:spMk id="2" creationId="{DAF2FA7A-14AD-4E0B-8FC2-139C0AB11994}"/>
          </ac:spMkLst>
        </pc:spChg>
        <pc:spChg chg="mod">
          <ac:chgData name="Training" userId="515f9051-de34-4d6e-85dd-9e609dac1087" providerId="ADAL" clId="{9B4B1369-C06E-461F-ABBC-FF376A67E694}" dt="2023-05-30T21:45:28.779" v="6" actId="12"/>
          <ac:spMkLst>
            <pc:docMk/>
            <pc:sldMk cId="2314651216" sldId="295"/>
            <ac:spMk id="4" creationId="{901214FF-B981-611C-FB6E-5B7911B2162E}"/>
          </ac:spMkLst>
        </pc:spChg>
      </pc:sldChg>
      <pc:sldChg chg="modSp mod">
        <pc:chgData name="Training" userId="515f9051-de34-4d6e-85dd-9e609dac1087" providerId="ADAL" clId="{9B4B1369-C06E-461F-ABBC-FF376A67E694}" dt="2023-05-30T21:45:44.662" v="7" actId="12"/>
        <pc:sldMkLst>
          <pc:docMk/>
          <pc:sldMk cId="2289725253" sldId="298"/>
        </pc:sldMkLst>
        <pc:spChg chg="mod">
          <ac:chgData name="Training" userId="515f9051-de34-4d6e-85dd-9e609dac1087" providerId="ADAL" clId="{9B4B1369-C06E-461F-ABBC-FF376A67E694}" dt="2023-05-30T21:45:44.662" v="7" actId="12"/>
          <ac:spMkLst>
            <pc:docMk/>
            <pc:sldMk cId="2289725253" sldId="298"/>
            <ac:spMk id="4" creationId="{84EF5782-FE96-4C90-891C-588405F79574}"/>
          </ac:spMkLst>
        </pc:spChg>
      </pc:sldChg>
      <pc:sldChg chg="modSp mod">
        <pc:chgData name="Training" userId="515f9051-de34-4d6e-85dd-9e609dac1087" providerId="ADAL" clId="{9B4B1369-C06E-461F-ABBC-FF376A67E694}" dt="2023-05-30T21:46:30.998" v="8" actId="12"/>
        <pc:sldMkLst>
          <pc:docMk/>
          <pc:sldMk cId="2651342258" sldId="299"/>
        </pc:sldMkLst>
        <pc:spChg chg="mod">
          <ac:chgData name="Training" userId="515f9051-de34-4d6e-85dd-9e609dac1087" providerId="ADAL" clId="{9B4B1369-C06E-461F-ABBC-FF376A67E694}" dt="2023-05-30T21:46:30.998" v="8" actId="12"/>
          <ac:spMkLst>
            <pc:docMk/>
            <pc:sldMk cId="2651342258" sldId="299"/>
            <ac:spMk id="6" creationId="{3C108260-DAE4-4736-924A-1B9FC8390DA2}"/>
          </ac:spMkLst>
        </pc:spChg>
      </pc:sldChg>
      <pc:sldChg chg="modSp mod">
        <pc:chgData name="Training" userId="515f9051-de34-4d6e-85dd-9e609dac1087" providerId="ADAL" clId="{9B4B1369-C06E-461F-ABBC-FF376A67E694}" dt="2023-05-30T21:47:10.372" v="11" actId="12"/>
        <pc:sldMkLst>
          <pc:docMk/>
          <pc:sldMk cId="2547921628" sldId="300"/>
        </pc:sldMkLst>
        <pc:spChg chg="mod">
          <ac:chgData name="Training" userId="515f9051-de34-4d6e-85dd-9e609dac1087" providerId="ADAL" clId="{9B4B1369-C06E-461F-ABBC-FF376A67E694}" dt="2023-05-30T21:47:10.372" v="11" actId="12"/>
          <ac:spMkLst>
            <pc:docMk/>
            <pc:sldMk cId="2547921628" sldId="300"/>
            <ac:spMk id="2" creationId="{E84D86B8-968B-4733-8C5D-F64C149ED580}"/>
          </ac:spMkLst>
        </pc:spChg>
        <pc:spChg chg="mod">
          <ac:chgData name="Training" userId="515f9051-de34-4d6e-85dd-9e609dac1087" providerId="ADAL" clId="{9B4B1369-C06E-461F-ABBC-FF376A67E694}" dt="2023-05-30T21:46:42.614" v="10" actId="1076"/>
          <ac:spMkLst>
            <pc:docMk/>
            <pc:sldMk cId="2547921628" sldId="300"/>
            <ac:spMk id="4" creationId="{63202399-FD28-48AF-AD4C-3F23B3B62822}"/>
          </ac:spMkLst>
        </pc:spChg>
      </pc:sldChg>
      <pc:sldChg chg="modSp mod">
        <pc:chgData name="Training" userId="515f9051-de34-4d6e-85dd-9e609dac1087" providerId="ADAL" clId="{9B4B1369-C06E-461F-ABBC-FF376A67E694}" dt="2023-05-30T21:44:40.310" v="5" actId="12"/>
        <pc:sldMkLst>
          <pc:docMk/>
          <pc:sldMk cId="2774372574" sldId="306"/>
        </pc:sldMkLst>
        <pc:spChg chg="mod">
          <ac:chgData name="Training" userId="515f9051-de34-4d6e-85dd-9e609dac1087" providerId="ADAL" clId="{9B4B1369-C06E-461F-ABBC-FF376A67E694}" dt="2023-05-30T21:44:40.310" v="5" actId="12"/>
          <ac:spMkLst>
            <pc:docMk/>
            <pc:sldMk cId="2774372574" sldId="306"/>
            <ac:spMk id="3" creationId="{5C72BA93-B47B-A345-B50B-2AE4DB2ED320}"/>
          </ac:spMkLst>
        </pc:spChg>
      </pc:sldChg>
    </pc:docChg>
  </pc:docChgLst>
  <pc:docChgLst>
    <pc:chgData name="Training" userId="S::training@capemediation.onmicrosoft.com::515f9051-de34-4d6e-85dd-9e609dac1087" providerId="AD" clId="Web-{635F4A33-C83C-9FF5-FB51-FA9E14788238}"/>
    <pc:docChg chg="modSld">
      <pc:chgData name="Training" userId="S::training@capemediation.onmicrosoft.com::515f9051-de34-4d6e-85dd-9e609dac1087" providerId="AD" clId="Web-{635F4A33-C83C-9FF5-FB51-FA9E14788238}" dt="2022-03-17T17:49:32.793" v="59" actId="20577"/>
      <pc:docMkLst>
        <pc:docMk/>
      </pc:docMkLst>
      <pc:sldChg chg="modSp">
        <pc:chgData name="Training" userId="S::training@capemediation.onmicrosoft.com::515f9051-de34-4d6e-85dd-9e609dac1087" providerId="AD" clId="Web-{635F4A33-C83C-9FF5-FB51-FA9E14788238}" dt="2022-03-17T17:45:31.683" v="11" actId="20577"/>
        <pc:sldMkLst>
          <pc:docMk/>
          <pc:sldMk cId="0" sldId="262"/>
        </pc:sldMkLst>
        <pc:spChg chg="mod">
          <ac:chgData name="Training" userId="S::training@capemediation.onmicrosoft.com::515f9051-de34-4d6e-85dd-9e609dac1087" providerId="AD" clId="Web-{635F4A33-C83C-9FF5-FB51-FA9E14788238}" dt="2022-03-17T17:45:31.683" v="11" actId="20577"/>
          <ac:spMkLst>
            <pc:docMk/>
            <pc:sldMk cId="0" sldId="262"/>
            <ac:spMk id="160" creationId="{00000000-0000-0000-0000-000000000000}"/>
          </ac:spMkLst>
        </pc:spChg>
      </pc:sldChg>
      <pc:sldChg chg="modSp">
        <pc:chgData name="Training" userId="S::training@capemediation.onmicrosoft.com::515f9051-de34-4d6e-85dd-9e609dac1087" providerId="AD" clId="Web-{635F4A33-C83C-9FF5-FB51-FA9E14788238}" dt="2022-03-17T17:47:08.033" v="31" actId="20577"/>
        <pc:sldMkLst>
          <pc:docMk/>
          <pc:sldMk cId="0" sldId="272"/>
        </pc:sldMkLst>
        <pc:spChg chg="mod">
          <ac:chgData name="Training" userId="S::training@capemediation.onmicrosoft.com::515f9051-de34-4d6e-85dd-9e609dac1087" providerId="AD" clId="Web-{635F4A33-C83C-9FF5-FB51-FA9E14788238}" dt="2022-03-17T17:47:08.033" v="31" actId="20577"/>
          <ac:spMkLst>
            <pc:docMk/>
            <pc:sldMk cId="0" sldId="272"/>
            <ac:spMk id="259" creationId="{00000000-0000-0000-0000-000000000000}"/>
          </ac:spMkLst>
        </pc:spChg>
      </pc:sldChg>
      <pc:sldChg chg="modSp">
        <pc:chgData name="Training" userId="S::training@capemediation.onmicrosoft.com::515f9051-de34-4d6e-85dd-9e609dac1087" providerId="AD" clId="Web-{635F4A33-C83C-9FF5-FB51-FA9E14788238}" dt="2022-03-17T17:49:22.855" v="58" actId="20577"/>
        <pc:sldMkLst>
          <pc:docMk/>
          <pc:sldMk cId="0" sldId="281"/>
        </pc:sldMkLst>
        <pc:spChg chg="mod">
          <ac:chgData name="Training" userId="S::training@capemediation.onmicrosoft.com::515f9051-de34-4d6e-85dd-9e609dac1087" providerId="AD" clId="Web-{635F4A33-C83C-9FF5-FB51-FA9E14788238}" dt="2022-03-17T17:49:22.855" v="58" actId="20577"/>
          <ac:spMkLst>
            <pc:docMk/>
            <pc:sldMk cId="0" sldId="281"/>
            <ac:spMk id="347" creationId="{00000000-0000-0000-0000-000000000000}"/>
          </ac:spMkLst>
        </pc:spChg>
      </pc:sldChg>
      <pc:sldChg chg="modSp">
        <pc:chgData name="Training" userId="S::training@capemediation.onmicrosoft.com::515f9051-de34-4d6e-85dd-9e609dac1087" providerId="AD" clId="Web-{635F4A33-C83C-9FF5-FB51-FA9E14788238}" dt="2022-03-17T17:49:32.793" v="59" actId="20577"/>
        <pc:sldMkLst>
          <pc:docMk/>
          <pc:sldMk cId="0" sldId="284"/>
        </pc:sldMkLst>
        <pc:spChg chg="mod">
          <ac:chgData name="Training" userId="S::training@capemediation.onmicrosoft.com::515f9051-de34-4d6e-85dd-9e609dac1087" providerId="AD" clId="Web-{635F4A33-C83C-9FF5-FB51-FA9E14788238}" dt="2022-03-17T17:49:32.793" v="59" actId="20577"/>
          <ac:spMkLst>
            <pc:docMk/>
            <pc:sldMk cId="0" sldId="284"/>
            <ac:spMk id="378" creationId="{00000000-0000-0000-0000-000000000000}"/>
          </ac:spMkLst>
        </pc:spChg>
      </pc:sldChg>
      <pc:sldChg chg="modSp">
        <pc:chgData name="Training" userId="S::training@capemediation.onmicrosoft.com::515f9051-de34-4d6e-85dd-9e609dac1087" providerId="AD" clId="Web-{635F4A33-C83C-9FF5-FB51-FA9E14788238}" dt="2022-03-17T17:45:01.009" v="8" actId="20577"/>
        <pc:sldMkLst>
          <pc:docMk/>
          <pc:sldMk cId="122733580" sldId="287"/>
        </pc:sldMkLst>
        <pc:spChg chg="mod">
          <ac:chgData name="Training" userId="S::training@capemediation.onmicrosoft.com::515f9051-de34-4d6e-85dd-9e609dac1087" providerId="AD" clId="Web-{635F4A33-C83C-9FF5-FB51-FA9E14788238}" dt="2022-03-17T17:45:01.009" v="8" actId="20577"/>
          <ac:spMkLst>
            <pc:docMk/>
            <pc:sldMk cId="122733580" sldId="287"/>
            <ac:spMk id="130" creationId="{00000000-0000-0000-0000-000000000000}"/>
          </ac:spMkLst>
        </pc:spChg>
      </pc:sldChg>
      <pc:sldChg chg="modSp">
        <pc:chgData name="Training" userId="S::training@capemediation.onmicrosoft.com::515f9051-de34-4d6e-85dd-9e609dac1087" providerId="AD" clId="Web-{635F4A33-C83C-9FF5-FB51-FA9E14788238}" dt="2022-03-17T17:45:36.761" v="13" actId="20577"/>
        <pc:sldMkLst>
          <pc:docMk/>
          <pc:sldMk cId="3298174532" sldId="288"/>
        </pc:sldMkLst>
        <pc:spChg chg="mod">
          <ac:chgData name="Training" userId="S::training@capemediation.onmicrosoft.com::515f9051-de34-4d6e-85dd-9e609dac1087" providerId="AD" clId="Web-{635F4A33-C83C-9FF5-FB51-FA9E14788238}" dt="2022-03-17T17:45:36.761" v="13" actId="20577"/>
          <ac:spMkLst>
            <pc:docMk/>
            <pc:sldMk cId="3298174532" sldId="288"/>
            <ac:spMk id="190" creationId="{00000000-0000-0000-0000-000000000000}"/>
          </ac:spMkLst>
        </pc:spChg>
      </pc:sldChg>
      <pc:sldChg chg="modSp">
        <pc:chgData name="Training" userId="S::training@capemediation.onmicrosoft.com::515f9051-de34-4d6e-85dd-9e609dac1087" providerId="AD" clId="Web-{635F4A33-C83C-9FF5-FB51-FA9E14788238}" dt="2022-03-17T17:45:46.809" v="15" actId="20577"/>
        <pc:sldMkLst>
          <pc:docMk/>
          <pc:sldMk cId="4183424517" sldId="289"/>
        </pc:sldMkLst>
        <pc:spChg chg="mod">
          <ac:chgData name="Training" userId="S::training@capemediation.onmicrosoft.com::515f9051-de34-4d6e-85dd-9e609dac1087" providerId="AD" clId="Web-{635F4A33-C83C-9FF5-FB51-FA9E14788238}" dt="2022-03-17T17:45:46.809" v="15" actId="20577"/>
          <ac:spMkLst>
            <pc:docMk/>
            <pc:sldMk cId="4183424517" sldId="289"/>
            <ac:spMk id="200" creationId="{00000000-0000-0000-0000-000000000000}"/>
          </ac:spMkLst>
        </pc:spChg>
      </pc:sldChg>
      <pc:sldChg chg="modSp">
        <pc:chgData name="Training" userId="S::training@capemediation.onmicrosoft.com::515f9051-de34-4d6e-85dd-9e609dac1087" providerId="AD" clId="Web-{635F4A33-C83C-9FF5-FB51-FA9E14788238}" dt="2022-03-17T17:45:56.622" v="17" actId="20577"/>
        <pc:sldMkLst>
          <pc:docMk/>
          <pc:sldMk cId="1251692931" sldId="290"/>
        </pc:sldMkLst>
        <pc:spChg chg="mod">
          <ac:chgData name="Training" userId="S::training@capemediation.onmicrosoft.com::515f9051-de34-4d6e-85dd-9e609dac1087" providerId="AD" clId="Web-{635F4A33-C83C-9FF5-FB51-FA9E14788238}" dt="2022-03-17T17:45:56.622" v="17" actId="20577"/>
          <ac:spMkLst>
            <pc:docMk/>
            <pc:sldMk cId="1251692931" sldId="290"/>
            <ac:spMk id="210" creationId="{00000000-0000-0000-0000-000000000000}"/>
          </ac:spMkLst>
        </pc:spChg>
      </pc:sldChg>
      <pc:sldChg chg="modSp">
        <pc:chgData name="Training" userId="S::training@capemediation.onmicrosoft.com::515f9051-de34-4d6e-85dd-9e609dac1087" providerId="AD" clId="Web-{635F4A33-C83C-9FF5-FB51-FA9E14788238}" dt="2022-03-17T17:46:15.530" v="19" actId="20577"/>
        <pc:sldMkLst>
          <pc:docMk/>
          <pc:sldMk cId="1150904344" sldId="291"/>
        </pc:sldMkLst>
        <pc:spChg chg="mod">
          <ac:chgData name="Training" userId="S::training@capemediation.onmicrosoft.com::515f9051-de34-4d6e-85dd-9e609dac1087" providerId="AD" clId="Web-{635F4A33-C83C-9FF5-FB51-FA9E14788238}" dt="2022-03-17T17:46:15.530" v="19" actId="20577"/>
          <ac:spMkLst>
            <pc:docMk/>
            <pc:sldMk cId="1150904344" sldId="291"/>
            <ac:spMk id="220" creationId="{00000000-0000-0000-0000-000000000000}"/>
          </ac:spMkLst>
        </pc:spChg>
      </pc:sldChg>
      <pc:sldChg chg="modSp">
        <pc:chgData name="Training" userId="S::training@capemediation.onmicrosoft.com::515f9051-de34-4d6e-85dd-9e609dac1087" providerId="AD" clId="Web-{635F4A33-C83C-9FF5-FB51-FA9E14788238}" dt="2022-03-17T17:46:20.186" v="21" actId="20577"/>
        <pc:sldMkLst>
          <pc:docMk/>
          <pc:sldMk cId="1417606349" sldId="292"/>
        </pc:sldMkLst>
        <pc:spChg chg="mod">
          <ac:chgData name="Training" userId="S::training@capemediation.onmicrosoft.com::515f9051-de34-4d6e-85dd-9e609dac1087" providerId="AD" clId="Web-{635F4A33-C83C-9FF5-FB51-FA9E14788238}" dt="2022-03-17T17:46:20.186" v="21" actId="20577"/>
          <ac:spMkLst>
            <pc:docMk/>
            <pc:sldMk cId="1417606349" sldId="292"/>
            <ac:spMk id="230" creationId="{00000000-0000-0000-0000-000000000000}"/>
          </ac:spMkLst>
        </pc:spChg>
      </pc:sldChg>
      <pc:sldChg chg="modSp">
        <pc:chgData name="Training" userId="S::training@capemediation.onmicrosoft.com::515f9051-de34-4d6e-85dd-9e609dac1087" providerId="AD" clId="Web-{635F4A33-C83C-9FF5-FB51-FA9E14788238}" dt="2022-03-17T17:46:28.655" v="23" actId="20577"/>
        <pc:sldMkLst>
          <pc:docMk/>
          <pc:sldMk cId="4043625932" sldId="293"/>
        </pc:sldMkLst>
        <pc:spChg chg="mod">
          <ac:chgData name="Training" userId="S::training@capemediation.onmicrosoft.com::515f9051-de34-4d6e-85dd-9e609dac1087" providerId="AD" clId="Web-{635F4A33-C83C-9FF5-FB51-FA9E14788238}" dt="2022-03-17T17:46:28.655" v="23" actId="20577"/>
          <ac:spMkLst>
            <pc:docMk/>
            <pc:sldMk cId="4043625932" sldId="293"/>
            <ac:spMk id="240" creationId="{00000000-0000-0000-0000-000000000000}"/>
          </ac:spMkLst>
        </pc:spChg>
      </pc:sldChg>
      <pc:sldChg chg="modSp">
        <pc:chgData name="Training" userId="S::training@capemediation.onmicrosoft.com::515f9051-de34-4d6e-85dd-9e609dac1087" providerId="AD" clId="Web-{635F4A33-C83C-9FF5-FB51-FA9E14788238}" dt="2022-03-17T17:46:56.845" v="27" actId="20577"/>
        <pc:sldMkLst>
          <pc:docMk/>
          <pc:sldMk cId="587289738" sldId="294"/>
        </pc:sldMkLst>
        <pc:spChg chg="mod">
          <ac:chgData name="Training" userId="S::training@capemediation.onmicrosoft.com::515f9051-de34-4d6e-85dd-9e609dac1087" providerId="AD" clId="Web-{635F4A33-C83C-9FF5-FB51-FA9E14788238}" dt="2022-03-17T17:46:56.845" v="27" actId="20577"/>
          <ac:spMkLst>
            <pc:docMk/>
            <pc:sldMk cId="587289738" sldId="294"/>
            <ac:spMk id="250" creationId="{00000000-0000-0000-0000-000000000000}"/>
          </ac:spMkLst>
        </pc:spChg>
      </pc:sldChg>
      <pc:sldChg chg="modSp">
        <pc:chgData name="Training" userId="S::training@capemediation.onmicrosoft.com::515f9051-de34-4d6e-85dd-9e609dac1087" providerId="AD" clId="Web-{635F4A33-C83C-9FF5-FB51-FA9E14788238}" dt="2022-03-17T17:47:51.505" v="48" actId="20577"/>
        <pc:sldMkLst>
          <pc:docMk/>
          <pc:sldMk cId="1682181987" sldId="296"/>
        </pc:sldMkLst>
        <pc:spChg chg="mod">
          <ac:chgData name="Training" userId="S::training@capemediation.onmicrosoft.com::515f9051-de34-4d6e-85dd-9e609dac1087" providerId="AD" clId="Web-{635F4A33-C83C-9FF5-FB51-FA9E14788238}" dt="2022-03-17T17:47:51.505" v="48" actId="20577"/>
          <ac:spMkLst>
            <pc:docMk/>
            <pc:sldMk cId="1682181987" sldId="296"/>
            <ac:spMk id="287" creationId="{00000000-0000-0000-0000-000000000000}"/>
          </ac:spMkLst>
        </pc:spChg>
      </pc:sldChg>
    </pc:docChg>
  </pc:docChgLst>
  <pc:docChgLst>
    <pc:chgData name="Bridget Burgoyne" userId="S::bridget@capemediation.onmicrosoft.com::0fd1fa36-337f-4cd7-8287-2528bb7c8f15" providerId="AD" clId="Web-{ECB084B1-F335-8C64-2514-E1DF8FA09835}"/>
    <pc:docChg chg="addSld delSld modSld sldOrd">
      <pc:chgData name="Bridget Burgoyne" userId="S::bridget@capemediation.onmicrosoft.com::0fd1fa36-337f-4cd7-8287-2528bb7c8f15" providerId="AD" clId="Web-{ECB084B1-F335-8C64-2514-E1DF8FA09835}" dt="2023-06-20T14:33:22.065" v="518" actId="20577"/>
      <pc:docMkLst>
        <pc:docMk/>
      </pc:docMkLst>
      <pc:sldChg chg="modSp">
        <pc:chgData name="Bridget Burgoyne" userId="S::bridget@capemediation.onmicrosoft.com::0fd1fa36-337f-4cd7-8287-2528bb7c8f15" providerId="AD" clId="Web-{ECB084B1-F335-8C64-2514-E1DF8FA09835}" dt="2023-06-20T13:58:35.622" v="11" actId="20577"/>
        <pc:sldMkLst>
          <pc:docMk/>
          <pc:sldMk cId="0" sldId="256"/>
        </pc:sldMkLst>
        <pc:spChg chg="mod">
          <ac:chgData name="Bridget Burgoyne" userId="S::bridget@capemediation.onmicrosoft.com::0fd1fa36-337f-4cd7-8287-2528bb7c8f15" providerId="AD" clId="Web-{ECB084B1-F335-8C64-2514-E1DF8FA09835}" dt="2023-06-20T13:58:35.622" v="11" actId="20577"/>
          <ac:spMkLst>
            <pc:docMk/>
            <pc:sldMk cId="0" sldId="256"/>
            <ac:spMk id="3" creationId="{0489781C-8C49-2C07-8B65-E141B2A9C243}"/>
          </ac:spMkLst>
        </pc:spChg>
      </pc:sldChg>
      <pc:sldChg chg="modSp">
        <pc:chgData name="Bridget Burgoyne" userId="S::bridget@capemediation.onmicrosoft.com::0fd1fa36-337f-4cd7-8287-2528bb7c8f15" providerId="AD" clId="Web-{ECB084B1-F335-8C64-2514-E1DF8FA09835}" dt="2023-06-20T14:00:19.798" v="86" actId="20577"/>
        <pc:sldMkLst>
          <pc:docMk/>
          <pc:sldMk cId="0" sldId="257"/>
        </pc:sldMkLst>
        <pc:spChg chg="mod">
          <ac:chgData name="Bridget Burgoyne" userId="S::bridget@capemediation.onmicrosoft.com::0fd1fa36-337f-4cd7-8287-2528bb7c8f15" providerId="AD" clId="Web-{ECB084B1-F335-8C64-2514-E1DF8FA09835}" dt="2023-06-20T13:58:46.076" v="19" actId="20577"/>
          <ac:spMkLst>
            <pc:docMk/>
            <pc:sldMk cId="0" sldId="257"/>
            <ac:spMk id="102" creationId="{00000000-0000-0000-0000-000000000000}"/>
          </ac:spMkLst>
        </pc:spChg>
        <pc:spChg chg="mod">
          <ac:chgData name="Bridget Burgoyne" userId="S::bridget@capemediation.onmicrosoft.com::0fd1fa36-337f-4cd7-8287-2528bb7c8f15" providerId="AD" clId="Web-{ECB084B1-F335-8C64-2514-E1DF8FA09835}" dt="2023-06-20T14:00:19.798" v="86" actId="20577"/>
          <ac:spMkLst>
            <pc:docMk/>
            <pc:sldMk cId="0" sldId="257"/>
            <ac:spMk id="103" creationId="{00000000-0000-0000-0000-000000000000}"/>
          </ac:spMkLst>
        </pc:spChg>
      </pc:sldChg>
      <pc:sldChg chg="modSp">
        <pc:chgData name="Bridget Burgoyne" userId="S::bridget@capemediation.onmicrosoft.com::0fd1fa36-337f-4cd7-8287-2528bb7c8f15" providerId="AD" clId="Web-{ECB084B1-F335-8C64-2514-E1DF8FA09835}" dt="2023-06-20T14:00:33.548" v="88" actId="20577"/>
        <pc:sldMkLst>
          <pc:docMk/>
          <pc:sldMk cId="0" sldId="258"/>
        </pc:sldMkLst>
        <pc:spChg chg="mod">
          <ac:chgData name="Bridget Burgoyne" userId="S::bridget@capemediation.onmicrosoft.com::0fd1fa36-337f-4cd7-8287-2528bb7c8f15" providerId="AD" clId="Web-{ECB084B1-F335-8C64-2514-E1DF8FA09835}" dt="2023-06-20T13:59:45.499" v="49" actId="20577"/>
          <ac:spMkLst>
            <pc:docMk/>
            <pc:sldMk cId="0" sldId="258"/>
            <ac:spMk id="111" creationId="{00000000-0000-0000-0000-000000000000}"/>
          </ac:spMkLst>
        </pc:spChg>
        <pc:spChg chg="mod">
          <ac:chgData name="Bridget Burgoyne" userId="S::bridget@capemediation.onmicrosoft.com::0fd1fa36-337f-4cd7-8287-2528bb7c8f15" providerId="AD" clId="Web-{ECB084B1-F335-8C64-2514-E1DF8FA09835}" dt="2023-06-20T14:00:33.548" v="88" actId="20577"/>
          <ac:spMkLst>
            <pc:docMk/>
            <pc:sldMk cId="0" sldId="258"/>
            <ac:spMk id="112" creationId="{00000000-0000-0000-0000-000000000000}"/>
          </ac:spMkLst>
        </pc:spChg>
      </pc:sldChg>
      <pc:sldChg chg="del">
        <pc:chgData name="Bridget Burgoyne" userId="S::bridget@capemediation.onmicrosoft.com::0fd1fa36-337f-4cd7-8287-2528bb7c8f15" providerId="AD" clId="Web-{ECB084B1-F335-8C64-2514-E1DF8FA09835}" dt="2023-06-20T14:01:40.535" v="95"/>
        <pc:sldMkLst>
          <pc:docMk/>
          <pc:sldMk cId="0" sldId="286"/>
        </pc:sldMkLst>
      </pc:sldChg>
      <pc:sldChg chg="del">
        <pc:chgData name="Bridget Burgoyne" userId="S::bridget@capemediation.onmicrosoft.com::0fd1fa36-337f-4cd7-8287-2528bb7c8f15" providerId="AD" clId="Web-{ECB084B1-F335-8C64-2514-E1DF8FA09835}" dt="2023-06-20T14:01:44.926" v="96"/>
        <pc:sldMkLst>
          <pc:docMk/>
          <pc:sldMk cId="3802782721" sldId="305"/>
        </pc:sldMkLst>
      </pc:sldChg>
      <pc:sldChg chg="modSp">
        <pc:chgData name="Bridget Burgoyne" userId="S::bridget@capemediation.onmicrosoft.com::0fd1fa36-337f-4cd7-8287-2528bb7c8f15" providerId="AD" clId="Web-{ECB084B1-F335-8C64-2514-E1DF8FA09835}" dt="2023-06-20T14:01:08.659" v="94" actId="20577"/>
        <pc:sldMkLst>
          <pc:docMk/>
          <pc:sldMk cId="543386458" sldId="311"/>
        </pc:sldMkLst>
        <pc:spChg chg="mod">
          <ac:chgData name="Bridget Burgoyne" userId="S::bridget@capemediation.onmicrosoft.com::0fd1fa36-337f-4cd7-8287-2528bb7c8f15" providerId="AD" clId="Web-{ECB084B1-F335-8C64-2514-E1DF8FA09835}" dt="2023-06-20T14:01:08.659" v="94" actId="20577"/>
          <ac:spMkLst>
            <pc:docMk/>
            <pc:sldMk cId="543386458" sldId="311"/>
            <ac:spMk id="2" creationId="{715D216C-00E9-EF4B-82BE-A349FC772B92}"/>
          </ac:spMkLst>
        </pc:spChg>
      </pc:sldChg>
      <pc:sldChg chg="modSp">
        <pc:chgData name="Bridget Burgoyne" userId="S::bridget@capemediation.onmicrosoft.com::0fd1fa36-337f-4cd7-8287-2528bb7c8f15" providerId="AD" clId="Web-{ECB084B1-F335-8C64-2514-E1DF8FA09835}" dt="2023-06-20T14:01:03.799" v="93" actId="20577"/>
        <pc:sldMkLst>
          <pc:docMk/>
          <pc:sldMk cId="3695556288" sldId="313"/>
        </pc:sldMkLst>
        <pc:spChg chg="mod">
          <ac:chgData name="Bridget Burgoyne" userId="S::bridget@capemediation.onmicrosoft.com::0fd1fa36-337f-4cd7-8287-2528bb7c8f15" providerId="AD" clId="Web-{ECB084B1-F335-8C64-2514-E1DF8FA09835}" dt="2023-06-20T14:01:03.799" v="93" actId="20577"/>
          <ac:spMkLst>
            <pc:docMk/>
            <pc:sldMk cId="3695556288" sldId="313"/>
            <ac:spMk id="3" creationId="{20916939-0E28-7A49-8A93-ED49B66C2593}"/>
          </ac:spMkLst>
        </pc:spChg>
      </pc:sldChg>
      <pc:sldChg chg="delSp">
        <pc:chgData name="Bridget Burgoyne" userId="S::bridget@capemediation.onmicrosoft.com::0fd1fa36-337f-4cd7-8287-2528bb7c8f15" providerId="AD" clId="Web-{ECB084B1-F335-8C64-2514-E1DF8FA09835}" dt="2023-06-20T14:32:56.783" v="514"/>
        <pc:sldMkLst>
          <pc:docMk/>
          <pc:sldMk cId="2321017551" sldId="314"/>
        </pc:sldMkLst>
        <pc:spChg chg="del">
          <ac:chgData name="Bridget Burgoyne" userId="S::bridget@capemediation.onmicrosoft.com::0fd1fa36-337f-4cd7-8287-2528bb7c8f15" providerId="AD" clId="Web-{ECB084B1-F335-8C64-2514-E1DF8FA09835}" dt="2023-06-20T14:32:56.783" v="514"/>
          <ac:spMkLst>
            <pc:docMk/>
            <pc:sldMk cId="2321017551" sldId="314"/>
            <ac:spMk id="3" creationId="{9F25EF92-AD37-0B9B-1845-4601AA553B5D}"/>
          </ac:spMkLst>
        </pc:spChg>
      </pc:sldChg>
      <pc:sldChg chg="modSp new del">
        <pc:chgData name="Bridget Burgoyne" userId="S::bridget@capemediation.onmicrosoft.com::0fd1fa36-337f-4cd7-8287-2528bb7c8f15" providerId="AD" clId="Web-{ECB084B1-F335-8C64-2514-E1DF8FA09835}" dt="2023-06-20T14:04:24.964" v="100"/>
        <pc:sldMkLst>
          <pc:docMk/>
          <pc:sldMk cId="2384432349" sldId="315"/>
        </pc:sldMkLst>
        <pc:spChg chg="mod">
          <ac:chgData name="Bridget Burgoyne" userId="S::bridget@capemediation.onmicrosoft.com::0fd1fa36-337f-4cd7-8287-2528bb7c8f15" providerId="AD" clId="Web-{ECB084B1-F335-8C64-2514-E1DF8FA09835}" dt="2023-06-20T14:04:20.979" v="99" actId="20577"/>
          <ac:spMkLst>
            <pc:docMk/>
            <pc:sldMk cId="2384432349" sldId="315"/>
            <ac:spMk id="2" creationId="{145FDC45-457D-7461-C618-752A651A1EF4}"/>
          </ac:spMkLst>
        </pc:spChg>
      </pc:sldChg>
      <pc:sldChg chg="addSp delSp modSp add ord replId">
        <pc:chgData name="Bridget Burgoyne" userId="S::bridget@capemediation.onmicrosoft.com::0fd1fa36-337f-4cd7-8287-2528bb7c8f15" providerId="AD" clId="Web-{ECB084B1-F335-8C64-2514-E1DF8FA09835}" dt="2023-06-20T14:12:52.094" v="204" actId="20577"/>
        <pc:sldMkLst>
          <pc:docMk/>
          <pc:sldMk cId="4292156858" sldId="315"/>
        </pc:sldMkLst>
        <pc:spChg chg="mod">
          <ac:chgData name="Bridget Burgoyne" userId="S::bridget@capemediation.onmicrosoft.com::0fd1fa36-337f-4cd7-8287-2528bb7c8f15" providerId="AD" clId="Web-{ECB084B1-F335-8C64-2514-E1DF8FA09835}" dt="2023-06-20T14:06:06.530" v="105" actId="20577"/>
          <ac:spMkLst>
            <pc:docMk/>
            <pc:sldMk cId="4292156858" sldId="315"/>
            <ac:spMk id="346" creationId="{00000000-0000-0000-0000-000000000000}"/>
          </ac:spMkLst>
        </pc:spChg>
        <pc:spChg chg="mod">
          <ac:chgData name="Bridget Burgoyne" userId="S::bridget@capemediation.onmicrosoft.com::0fd1fa36-337f-4cd7-8287-2528bb7c8f15" providerId="AD" clId="Web-{ECB084B1-F335-8C64-2514-E1DF8FA09835}" dt="2023-06-20T14:12:52.094" v="204" actId="20577"/>
          <ac:spMkLst>
            <pc:docMk/>
            <pc:sldMk cId="4292156858" sldId="315"/>
            <ac:spMk id="347" creationId="{00000000-0000-0000-0000-000000000000}"/>
          </ac:spMkLst>
        </pc:spChg>
        <pc:picChg chg="add del">
          <ac:chgData name="Bridget Burgoyne" userId="S::bridget@capemediation.onmicrosoft.com::0fd1fa36-337f-4cd7-8287-2528bb7c8f15" providerId="AD" clId="Web-{ECB084B1-F335-8C64-2514-E1DF8FA09835}" dt="2023-06-20T14:08:56.959" v="127"/>
          <ac:picMkLst>
            <pc:docMk/>
            <pc:sldMk cId="4292156858" sldId="315"/>
            <ac:picMk id="351" creationId="{00000000-0000-0000-0000-000000000000}"/>
          </ac:picMkLst>
        </pc:picChg>
      </pc:sldChg>
      <pc:sldChg chg="delSp modSp add ord replId">
        <pc:chgData name="Bridget Burgoyne" userId="S::bridget@capemediation.onmicrosoft.com::0fd1fa36-337f-4cd7-8287-2528bb7c8f15" providerId="AD" clId="Web-{ECB084B1-F335-8C64-2514-E1DF8FA09835}" dt="2023-06-20T14:28:45.522" v="285" actId="20577"/>
        <pc:sldMkLst>
          <pc:docMk/>
          <pc:sldMk cId="3996445667" sldId="316"/>
        </pc:sldMkLst>
        <pc:spChg chg="mod">
          <ac:chgData name="Bridget Burgoyne" userId="S::bridget@capemediation.onmicrosoft.com::0fd1fa36-337f-4cd7-8287-2528bb7c8f15" providerId="AD" clId="Web-{ECB084B1-F335-8C64-2514-E1DF8FA09835}" dt="2023-06-20T14:28:08.896" v="217" actId="20577"/>
          <ac:spMkLst>
            <pc:docMk/>
            <pc:sldMk cId="3996445667" sldId="316"/>
            <ac:spMk id="346" creationId="{00000000-0000-0000-0000-000000000000}"/>
          </ac:spMkLst>
        </pc:spChg>
        <pc:spChg chg="mod">
          <ac:chgData name="Bridget Burgoyne" userId="S::bridget@capemediation.onmicrosoft.com::0fd1fa36-337f-4cd7-8287-2528bb7c8f15" providerId="AD" clId="Web-{ECB084B1-F335-8C64-2514-E1DF8FA09835}" dt="2023-06-20T14:28:45.522" v="285" actId="20577"/>
          <ac:spMkLst>
            <pc:docMk/>
            <pc:sldMk cId="3996445667" sldId="316"/>
            <ac:spMk id="347" creationId="{00000000-0000-0000-0000-000000000000}"/>
          </ac:spMkLst>
        </pc:spChg>
        <pc:picChg chg="del">
          <ac:chgData name="Bridget Burgoyne" userId="S::bridget@capemediation.onmicrosoft.com::0fd1fa36-337f-4cd7-8287-2528bb7c8f15" providerId="AD" clId="Web-{ECB084B1-F335-8C64-2514-E1DF8FA09835}" dt="2023-06-20T14:09:16.679" v="132"/>
          <ac:picMkLst>
            <pc:docMk/>
            <pc:sldMk cId="3996445667" sldId="316"/>
            <ac:picMk id="351" creationId="{00000000-0000-0000-0000-000000000000}"/>
          </ac:picMkLst>
        </pc:picChg>
      </pc:sldChg>
      <pc:sldChg chg="modSp add replId">
        <pc:chgData name="Bridget Burgoyne" userId="S::bridget@capemediation.onmicrosoft.com::0fd1fa36-337f-4cd7-8287-2528bb7c8f15" providerId="AD" clId="Web-{ECB084B1-F335-8C64-2514-E1DF8FA09835}" dt="2023-06-20T14:12:45.890" v="203" actId="20577"/>
        <pc:sldMkLst>
          <pc:docMk/>
          <pc:sldMk cId="876499729" sldId="317"/>
        </pc:sldMkLst>
        <pc:spChg chg="mod">
          <ac:chgData name="Bridget Burgoyne" userId="S::bridget@capemediation.onmicrosoft.com::0fd1fa36-337f-4cd7-8287-2528bb7c8f15" providerId="AD" clId="Web-{ECB084B1-F335-8C64-2514-E1DF8FA09835}" dt="2023-06-20T14:12:45.890" v="203" actId="20577"/>
          <ac:spMkLst>
            <pc:docMk/>
            <pc:sldMk cId="876499729" sldId="317"/>
            <ac:spMk id="347" creationId="{00000000-0000-0000-0000-000000000000}"/>
          </ac:spMkLst>
        </pc:spChg>
      </pc:sldChg>
      <pc:sldChg chg="new del">
        <pc:chgData name="Bridget Burgoyne" userId="S::bridget@capemediation.onmicrosoft.com::0fd1fa36-337f-4cd7-8287-2528bb7c8f15" providerId="AD" clId="Web-{ECB084B1-F335-8C64-2514-E1DF8FA09835}" dt="2023-06-20T14:09:29.541" v="134"/>
        <pc:sldMkLst>
          <pc:docMk/>
          <pc:sldMk cId="2025025253" sldId="317"/>
        </pc:sldMkLst>
      </pc:sldChg>
      <pc:sldChg chg="modSp add replId">
        <pc:chgData name="Bridget Burgoyne" userId="S::bridget@capemediation.onmicrosoft.com::0fd1fa36-337f-4cd7-8287-2528bb7c8f15" providerId="AD" clId="Web-{ECB084B1-F335-8C64-2514-E1DF8FA09835}" dt="2023-06-20T14:12:31.921" v="192" actId="20577"/>
        <pc:sldMkLst>
          <pc:docMk/>
          <pc:sldMk cId="3362896547" sldId="318"/>
        </pc:sldMkLst>
        <pc:spChg chg="mod">
          <ac:chgData name="Bridget Burgoyne" userId="S::bridget@capemediation.onmicrosoft.com::0fd1fa36-337f-4cd7-8287-2528bb7c8f15" providerId="AD" clId="Web-{ECB084B1-F335-8C64-2514-E1DF8FA09835}" dt="2023-06-20T14:11:10.511" v="161" actId="20577"/>
          <ac:spMkLst>
            <pc:docMk/>
            <pc:sldMk cId="3362896547" sldId="318"/>
            <ac:spMk id="346" creationId="{00000000-0000-0000-0000-000000000000}"/>
          </ac:spMkLst>
        </pc:spChg>
        <pc:spChg chg="mod">
          <ac:chgData name="Bridget Burgoyne" userId="S::bridget@capemediation.onmicrosoft.com::0fd1fa36-337f-4cd7-8287-2528bb7c8f15" providerId="AD" clId="Web-{ECB084B1-F335-8C64-2514-E1DF8FA09835}" dt="2023-06-20T14:12:31.921" v="192" actId="20577"/>
          <ac:spMkLst>
            <pc:docMk/>
            <pc:sldMk cId="3362896547" sldId="318"/>
            <ac:spMk id="347" creationId="{00000000-0000-0000-0000-000000000000}"/>
          </ac:spMkLst>
        </pc:spChg>
      </pc:sldChg>
      <pc:sldChg chg="new del">
        <pc:chgData name="Bridget Burgoyne" userId="S::bridget@capemediation.onmicrosoft.com::0fd1fa36-337f-4cd7-8287-2528bb7c8f15" providerId="AD" clId="Web-{ECB084B1-F335-8C64-2514-E1DF8FA09835}" dt="2023-06-20T14:27:57.817" v="208"/>
        <pc:sldMkLst>
          <pc:docMk/>
          <pc:sldMk cId="1905835294" sldId="319"/>
        </pc:sldMkLst>
      </pc:sldChg>
      <pc:sldChg chg="add replId">
        <pc:chgData name="Bridget Burgoyne" userId="S::bridget@capemediation.onmicrosoft.com::0fd1fa36-337f-4cd7-8287-2528bb7c8f15" providerId="AD" clId="Web-{ECB084B1-F335-8C64-2514-E1DF8FA09835}" dt="2023-06-20T14:28:01.239" v="209"/>
        <pc:sldMkLst>
          <pc:docMk/>
          <pc:sldMk cId="3483867691" sldId="319"/>
        </pc:sldMkLst>
      </pc:sldChg>
      <pc:sldChg chg="addSp modSp add replId">
        <pc:chgData name="Bridget Burgoyne" userId="S::bridget@capemediation.onmicrosoft.com::0fd1fa36-337f-4cd7-8287-2528bb7c8f15" providerId="AD" clId="Web-{ECB084B1-F335-8C64-2514-E1DF8FA09835}" dt="2023-06-20T14:29:25.837" v="321" actId="1076"/>
        <pc:sldMkLst>
          <pc:docMk/>
          <pc:sldMk cId="1360844890" sldId="320"/>
        </pc:sldMkLst>
        <pc:spChg chg="mod">
          <ac:chgData name="Bridget Burgoyne" userId="S::bridget@capemediation.onmicrosoft.com::0fd1fa36-337f-4cd7-8287-2528bb7c8f15" providerId="AD" clId="Web-{ECB084B1-F335-8C64-2514-E1DF8FA09835}" dt="2023-06-20T14:29:16.305" v="316" actId="20577"/>
          <ac:spMkLst>
            <pc:docMk/>
            <pc:sldMk cId="1360844890" sldId="320"/>
            <ac:spMk id="347" creationId="{00000000-0000-0000-0000-000000000000}"/>
          </ac:spMkLst>
        </pc:spChg>
        <pc:picChg chg="add mod">
          <ac:chgData name="Bridget Burgoyne" userId="S::bridget@capemediation.onmicrosoft.com::0fd1fa36-337f-4cd7-8287-2528bb7c8f15" providerId="AD" clId="Web-{ECB084B1-F335-8C64-2514-E1DF8FA09835}" dt="2023-06-20T14:29:25.837" v="321" actId="1076"/>
          <ac:picMkLst>
            <pc:docMk/>
            <pc:sldMk cId="1360844890" sldId="320"/>
            <ac:picMk id="2" creationId="{2C0CFE20-FC3C-9698-E05B-017542357812}"/>
          </ac:picMkLst>
        </pc:picChg>
      </pc:sldChg>
      <pc:sldChg chg="delSp modSp add replId">
        <pc:chgData name="Bridget Burgoyne" userId="S::bridget@capemediation.onmicrosoft.com::0fd1fa36-337f-4cd7-8287-2528bb7c8f15" providerId="AD" clId="Web-{ECB084B1-F335-8C64-2514-E1DF8FA09835}" dt="2023-06-20T14:30:39.355" v="391" actId="20577"/>
        <pc:sldMkLst>
          <pc:docMk/>
          <pc:sldMk cId="457192321" sldId="321"/>
        </pc:sldMkLst>
        <pc:spChg chg="mod">
          <ac:chgData name="Bridget Burgoyne" userId="S::bridget@capemediation.onmicrosoft.com::0fd1fa36-337f-4cd7-8287-2528bb7c8f15" providerId="AD" clId="Web-{ECB084B1-F335-8C64-2514-E1DF8FA09835}" dt="2023-06-20T14:30:06.026" v="353" actId="20577"/>
          <ac:spMkLst>
            <pc:docMk/>
            <pc:sldMk cId="457192321" sldId="321"/>
            <ac:spMk id="346" creationId="{00000000-0000-0000-0000-000000000000}"/>
          </ac:spMkLst>
        </pc:spChg>
        <pc:spChg chg="mod">
          <ac:chgData name="Bridget Burgoyne" userId="S::bridget@capemediation.onmicrosoft.com::0fd1fa36-337f-4cd7-8287-2528bb7c8f15" providerId="AD" clId="Web-{ECB084B1-F335-8C64-2514-E1DF8FA09835}" dt="2023-06-20T14:30:39.355" v="391" actId="20577"/>
          <ac:spMkLst>
            <pc:docMk/>
            <pc:sldMk cId="457192321" sldId="321"/>
            <ac:spMk id="347" creationId="{00000000-0000-0000-0000-000000000000}"/>
          </ac:spMkLst>
        </pc:spChg>
        <pc:picChg chg="del">
          <ac:chgData name="Bridget Burgoyne" userId="S::bridget@capemediation.onmicrosoft.com::0fd1fa36-337f-4cd7-8287-2528bb7c8f15" providerId="AD" clId="Web-{ECB084B1-F335-8C64-2514-E1DF8FA09835}" dt="2023-06-20T14:30:31.011" v="389"/>
          <ac:picMkLst>
            <pc:docMk/>
            <pc:sldMk cId="457192321" sldId="321"/>
            <ac:picMk id="2" creationId="{2C0CFE20-FC3C-9698-E05B-017542357812}"/>
          </ac:picMkLst>
        </pc:picChg>
      </pc:sldChg>
      <pc:sldChg chg="new del">
        <pc:chgData name="Bridget Burgoyne" userId="S::bridget@capemediation.onmicrosoft.com::0fd1fa36-337f-4cd7-8287-2528bb7c8f15" providerId="AD" clId="Web-{ECB084B1-F335-8C64-2514-E1DF8FA09835}" dt="2023-06-20T14:29:45.009" v="323"/>
        <pc:sldMkLst>
          <pc:docMk/>
          <pc:sldMk cId="2532171078" sldId="321"/>
        </pc:sldMkLst>
      </pc:sldChg>
      <pc:sldChg chg="new del">
        <pc:chgData name="Bridget Burgoyne" userId="S::bridget@capemediation.onmicrosoft.com::0fd1fa36-337f-4cd7-8287-2528bb7c8f15" providerId="AD" clId="Web-{ECB084B1-F335-8C64-2514-E1DF8FA09835}" dt="2023-06-20T14:30:58.075" v="393"/>
        <pc:sldMkLst>
          <pc:docMk/>
          <pc:sldMk cId="20085460" sldId="322"/>
        </pc:sldMkLst>
      </pc:sldChg>
      <pc:sldChg chg="modSp add replId">
        <pc:chgData name="Bridget Burgoyne" userId="S::bridget@capemediation.onmicrosoft.com::0fd1fa36-337f-4cd7-8287-2528bb7c8f15" providerId="AD" clId="Web-{ECB084B1-F335-8C64-2514-E1DF8FA09835}" dt="2023-06-20T14:32:16.703" v="467" actId="20577"/>
        <pc:sldMkLst>
          <pc:docMk/>
          <pc:sldMk cId="1898844922" sldId="322"/>
        </pc:sldMkLst>
        <pc:spChg chg="mod">
          <ac:chgData name="Bridget Burgoyne" userId="S::bridget@capemediation.onmicrosoft.com::0fd1fa36-337f-4cd7-8287-2528bb7c8f15" providerId="AD" clId="Web-{ECB084B1-F335-8C64-2514-E1DF8FA09835}" dt="2023-06-20T14:31:16.950" v="410" actId="20577"/>
          <ac:spMkLst>
            <pc:docMk/>
            <pc:sldMk cId="1898844922" sldId="322"/>
            <ac:spMk id="346" creationId="{00000000-0000-0000-0000-000000000000}"/>
          </ac:spMkLst>
        </pc:spChg>
        <pc:spChg chg="mod">
          <ac:chgData name="Bridget Burgoyne" userId="S::bridget@capemediation.onmicrosoft.com::0fd1fa36-337f-4cd7-8287-2528bb7c8f15" providerId="AD" clId="Web-{ECB084B1-F335-8C64-2514-E1DF8FA09835}" dt="2023-06-20T14:32:16.703" v="467" actId="20577"/>
          <ac:spMkLst>
            <pc:docMk/>
            <pc:sldMk cId="1898844922" sldId="322"/>
            <ac:spMk id="347" creationId="{00000000-0000-0000-0000-000000000000}"/>
          </ac:spMkLst>
        </pc:spChg>
      </pc:sldChg>
      <pc:sldChg chg="modSp add replId">
        <pc:chgData name="Bridget Burgoyne" userId="S::bridget@capemediation.onmicrosoft.com::0fd1fa36-337f-4cd7-8287-2528bb7c8f15" providerId="AD" clId="Web-{ECB084B1-F335-8C64-2514-E1DF8FA09835}" dt="2023-06-20T14:33:22.065" v="518" actId="20577"/>
        <pc:sldMkLst>
          <pc:docMk/>
          <pc:sldMk cId="493056642" sldId="323"/>
        </pc:sldMkLst>
        <pc:spChg chg="mod">
          <ac:chgData name="Bridget Burgoyne" userId="S::bridget@capemediation.onmicrosoft.com::0fd1fa36-337f-4cd7-8287-2528bb7c8f15" providerId="AD" clId="Web-{ECB084B1-F335-8C64-2514-E1DF8FA09835}" dt="2023-06-20T14:32:26.859" v="481" actId="20577"/>
          <ac:spMkLst>
            <pc:docMk/>
            <pc:sldMk cId="493056642" sldId="323"/>
            <ac:spMk id="346" creationId="{00000000-0000-0000-0000-000000000000}"/>
          </ac:spMkLst>
        </pc:spChg>
        <pc:spChg chg="mod">
          <ac:chgData name="Bridget Burgoyne" userId="S::bridget@capemediation.onmicrosoft.com::0fd1fa36-337f-4cd7-8287-2528bb7c8f15" providerId="AD" clId="Web-{ECB084B1-F335-8C64-2514-E1DF8FA09835}" dt="2023-06-20T14:33:22.065" v="518" actId="20577"/>
          <ac:spMkLst>
            <pc:docMk/>
            <pc:sldMk cId="493056642" sldId="323"/>
            <ac:spMk id="347" creationId="{00000000-0000-0000-0000-000000000000}"/>
          </ac:spMkLst>
        </pc:spChg>
      </pc:sldChg>
    </pc:docChg>
  </pc:docChgLst>
  <pc:docChgLst>
    <pc:chgData name="Bridget Burgoyne" userId="0fd1fa36-337f-4cd7-8287-2528bb7c8f15" providerId="ADAL" clId="{D026DD03-F982-417B-8B89-BCFFEC78B608}"/>
    <pc:docChg chg="undo custSel modSld">
      <pc:chgData name="Bridget Burgoyne" userId="0fd1fa36-337f-4cd7-8287-2528bb7c8f15" providerId="ADAL" clId="{D026DD03-F982-417B-8B89-BCFFEC78B608}" dt="2023-06-20T14:53:42.827" v="151" actId="12"/>
      <pc:docMkLst>
        <pc:docMk/>
      </pc:docMkLst>
      <pc:sldChg chg="modSp mod">
        <pc:chgData name="Bridget Burgoyne" userId="0fd1fa36-337f-4cd7-8287-2528bb7c8f15" providerId="ADAL" clId="{D026DD03-F982-417B-8B89-BCFFEC78B608}" dt="2023-06-20T14:43:04.540" v="0" actId="12"/>
        <pc:sldMkLst>
          <pc:docMk/>
          <pc:sldMk cId="0" sldId="257"/>
        </pc:sldMkLst>
        <pc:spChg chg="mod">
          <ac:chgData name="Bridget Burgoyne" userId="0fd1fa36-337f-4cd7-8287-2528bb7c8f15" providerId="ADAL" clId="{D026DD03-F982-417B-8B89-BCFFEC78B608}" dt="2023-06-20T14:43:04.540" v="0" actId="12"/>
          <ac:spMkLst>
            <pc:docMk/>
            <pc:sldMk cId="0" sldId="257"/>
            <ac:spMk id="103" creationId="{00000000-0000-0000-0000-000000000000}"/>
          </ac:spMkLst>
        </pc:spChg>
      </pc:sldChg>
      <pc:sldChg chg="modSp mod">
        <pc:chgData name="Bridget Burgoyne" userId="0fd1fa36-337f-4cd7-8287-2528bb7c8f15" providerId="ADAL" clId="{D026DD03-F982-417B-8B89-BCFFEC78B608}" dt="2023-06-20T14:43:09.815" v="1" actId="12"/>
        <pc:sldMkLst>
          <pc:docMk/>
          <pc:sldMk cId="0" sldId="258"/>
        </pc:sldMkLst>
        <pc:spChg chg="mod">
          <ac:chgData name="Bridget Burgoyne" userId="0fd1fa36-337f-4cd7-8287-2528bb7c8f15" providerId="ADAL" clId="{D026DD03-F982-417B-8B89-BCFFEC78B608}" dt="2023-06-20T14:43:09.815" v="1" actId="12"/>
          <ac:spMkLst>
            <pc:docMk/>
            <pc:sldMk cId="0" sldId="258"/>
            <ac:spMk id="112" creationId="{00000000-0000-0000-0000-000000000000}"/>
          </ac:spMkLst>
        </pc:spChg>
      </pc:sldChg>
      <pc:sldChg chg="modSp mod">
        <pc:chgData name="Bridget Burgoyne" userId="0fd1fa36-337f-4cd7-8287-2528bb7c8f15" providerId="ADAL" clId="{D026DD03-F982-417B-8B89-BCFFEC78B608}" dt="2023-06-20T14:49:20.402" v="58" actId="12"/>
        <pc:sldMkLst>
          <pc:docMk/>
          <pc:sldMk cId="0" sldId="272"/>
        </pc:sldMkLst>
        <pc:spChg chg="mod">
          <ac:chgData name="Bridget Burgoyne" userId="0fd1fa36-337f-4cd7-8287-2528bb7c8f15" providerId="ADAL" clId="{D026DD03-F982-417B-8B89-BCFFEC78B608}" dt="2023-06-20T14:49:20.402" v="58" actId="12"/>
          <ac:spMkLst>
            <pc:docMk/>
            <pc:sldMk cId="0" sldId="272"/>
            <ac:spMk id="259" creationId="{00000000-0000-0000-0000-000000000000}"/>
          </ac:spMkLst>
        </pc:spChg>
      </pc:sldChg>
      <pc:sldChg chg="modSp mod">
        <pc:chgData name="Bridget Burgoyne" userId="0fd1fa36-337f-4cd7-8287-2528bb7c8f15" providerId="ADAL" clId="{D026DD03-F982-417B-8B89-BCFFEC78B608}" dt="2023-06-20T14:50:02.444" v="73" actId="20577"/>
        <pc:sldMkLst>
          <pc:docMk/>
          <pc:sldMk cId="0" sldId="276"/>
        </pc:sldMkLst>
        <pc:spChg chg="mod">
          <ac:chgData name="Bridget Burgoyne" userId="0fd1fa36-337f-4cd7-8287-2528bb7c8f15" providerId="ADAL" clId="{D026DD03-F982-417B-8B89-BCFFEC78B608}" dt="2023-06-20T14:50:02.444" v="73" actId="20577"/>
          <ac:spMkLst>
            <pc:docMk/>
            <pc:sldMk cId="0" sldId="276"/>
            <ac:spMk id="297" creationId="{00000000-0000-0000-0000-000000000000}"/>
          </ac:spMkLst>
        </pc:spChg>
      </pc:sldChg>
      <pc:sldChg chg="modSp mod">
        <pc:chgData name="Bridget Burgoyne" userId="0fd1fa36-337f-4cd7-8287-2528bb7c8f15" providerId="ADAL" clId="{D026DD03-F982-417B-8B89-BCFFEC78B608}" dt="2023-06-20T14:51:12.955" v="102" actId="20577"/>
        <pc:sldMkLst>
          <pc:docMk/>
          <pc:sldMk cId="0" sldId="281"/>
        </pc:sldMkLst>
        <pc:spChg chg="mod">
          <ac:chgData name="Bridget Burgoyne" userId="0fd1fa36-337f-4cd7-8287-2528bb7c8f15" providerId="ADAL" clId="{D026DD03-F982-417B-8B89-BCFFEC78B608}" dt="2023-06-20T14:51:12.955" v="102" actId="20577"/>
          <ac:spMkLst>
            <pc:docMk/>
            <pc:sldMk cId="0" sldId="281"/>
            <ac:spMk id="347" creationId="{00000000-0000-0000-0000-000000000000}"/>
          </ac:spMkLst>
        </pc:spChg>
      </pc:sldChg>
      <pc:sldChg chg="modSp mod">
        <pc:chgData name="Bridget Burgoyne" userId="0fd1fa36-337f-4cd7-8287-2528bb7c8f15" providerId="ADAL" clId="{D026DD03-F982-417B-8B89-BCFFEC78B608}" dt="2023-06-20T14:51:52.571" v="122" actId="20577"/>
        <pc:sldMkLst>
          <pc:docMk/>
          <pc:sldMk cId="0" sldId="285"/>
        </pc:sldMkLst>
        <pc:spChg chg="mod">
          <ac:chgData name="Bridget Burgoyne" userId="0fd1fa36-337f-4cd7-8287-2528bb7c8f15" providerId="ADAL" clId="{D026DD03-F982-417B-8B89-BCFFEC78B608}" dt="2023-06-20T14:51:52.571" v="122" actId="20577"/>
          <ac:spMkLst>
            <pc:docMk/>
            <pc:sldMk cId="0" sldId="285"/>
            <ac:spMk id="389" creationId="{00000000-0000-0000-0000-000000000000}"/>
          </ac:spMkLst>
        </pc:spChg>
      </pc:sldChg>
      <pc:sldChg chg="modSp mod">
        <pc:chgData name="Bridget Burgoyne" userId="0fd1fa36-337f-4cd7-8287-2528bb7c8f15" providerId="ADAL" clId="{D026DD03-F982-417B-8B89-BCFFEC78B608}" dt="2023-06-20T14:47:14.165" v="48" actId="20577"/>
        <pc:sldMkLst>
          <pc:docMk/>
          <pc:sldMk cId="122733580" sldId="287"/>
        </pc:sldMkLst>
        <pc:spChg chg="mod">
          <ac:chgData name="Bridget Burgoyne" userId="0fd1fa36-337f-4cd7-8287-2528bb7c8f15" providerId="ADAL" clId="{D026DD03-F982-417B-8B89-BCFFEC78B608}" dt="2023-06-20T14:47:14.165" v="48" actId="20577"/>
          <ac:spMkLst>
            <pc:docMk/>
            <pc:sldMk cId="122733580" sldId="287"/>
            <ac:spMk id="130" creationId="{00000000-0000-0000-0000-000000000000}"/>
          </ac:spMkLst>
        </pc:spChg>
      </pc:sldChg>
      <pc:sldChg chg="modSp mod">
        <pc:chgData name="Bridget Burgoyne" userId="0fd1fa36-337f-4cd7-8287-2528bb7c8f15" providerId="ADAL" clId="{D026DD03-F982-417B-8B89-BCFFEC78B608}" dt="2023-06-20T14:48:39.177" v="49" actId="12"/>
        <pc:sldMkLst>
          <pc:docMk/>
          <pc:sldMk cId="3298174532" sldId="288"/>
        </pc:sldMkLst>
        <pc:spChg chg="mod">
          <ac:chgData name="Bridget Burgoyne" userId="0fd1fa36-337f-4cd7-8287-2528bb7c8f15" providerId="ADAL" clId="{D026DD03-F982-417B-8B89-BCFFEC78B608}" dt="2023-06-20T14:48:39.177" v="49" actId="12"/>
          <ac:spMkLst>
            <pc:docMk/>
            <pc:sldMk cId="3298174532" sldId="288"/>
            <ac:spMk id="190" creationId="{00000000-0000-0000-0000-000000000000}"/>
          </ac:spMkLst>
        </pc:spChg>
      </pc:sldChg>
      <pc:sldChg chg="modSp mod">
        <pc:chgData name="Bridget Burgoyne" userId="0fd1fa36-337f-4cd7-8287-2528bb7c8f15" providerId="ADAL" clId="{D026DD03-F982-417B-8B89-BCFFEC78B608}" dt="2023-06-20T14:48:43.061" v="50" actId="12"/>
        <pc:sldMkLst>
          <pc:docMk/>
          <pc:sldMk cId="4183424517" sldId="289"/>
        </pc:sldMkLst>
        <pc:spChg chg="mod">
          <ac:chgData name="Bridget Burgoyne" userId="0fd1fa36-337f-4cd7-8287-2528bb7c8f15" providerId="ADAL" clId="{D026DD03-F982-417B-8B89-BCFFEC78B608}" dt="2023-06-20T14:48:43.061" v="50" actId="12"/>
          <ac:spMkLst>
            <pc:docMk/>
            <pc:sldMk cId="4183424517" sldId="289"/>
            <ac:spMk id="200" creationId="{00000000-0000-0000-0000-000000000000}"/>
          </ac:spMkLst>
        </pc:spChg>
      </pc:sldChg>
      <pc:sldChg chg="modSp mod">
        <pc:chgData name="Bridget Burgoyne" userId="0fd1fa36-337f-4cd7-8287-2528bb7c8f15" providerId="ADAL" clId="{D026DD03-F982-417B-8B89-BCFFEC78B608}" dt="2023-06-20T14:48:50.945" v="52" actId="255"/>
        <pc:sldMkLst>
          <pc:docMk/>
          <pc:sldMk cId="1251692931" sldId="290"/>
        </pc:sldMkLst>
        <pc:spChg chg="mod">
          <ac:chgData name="Bridget Burgoyne" userId="0fd1fa36-337f-4cd7-8287-2528bb7c8f15" providerId="ADAL" clId="{D026DD03-F982-417B-8B89-BCFFEC78B608}" dt="2023-06-20T14:48:50.945" v="52" actId="255"/>
          <ac:spMkLst>
            <pc:docMk/>
            <pc:sldMk cId="1251692931" sldId="290"/>
            <ac:spMk id="210" creationId="{00000000-0000-0000-0000-000000000000}"/>
          </ac:spMkLst>
        </pc:spChg>
      </pc:sldChg>
      <pc:sldChg chg="modSp mod">
        <pc:chgData name="Bridget Burgoyne" userId="0fd1fa36-337f-4cd7-8287-2528bb7c8f15" providerId="ADAL" clId="{D026DD03-F982-417B-8B89-BCFFEC78B608}" dt="2023-06-20T14:48:57.899" v="54" actId="255"/>
        <pc:sldMkLst>
          <pc:docMk/>
          <pc:sldMk cId="1150904344" sldId="291"/>
        </pc:sldMkLst>
        <pc:spChg chg="mod">
          <ac:chgData name="Bridget Burgoyne" userId="0fd1fa36-337f-4cd7-8287-2528bb7c8f15" providerId="ADAL" clId="{D026DD03-F982-417B-8B89-BCFFEC78B608}" dt="2023-06-20T14:48:57.899" v="54" actId="255"/>
          <ac:spMkLst>
            <pc:docMk/>
            <pc:sldMk cId="1150904344" sldId="291"/>
            <ac:spMk id="220" creationId="{00000000-0000-0000-0000-000000000000}"/>
          </ac:spMkLst>
        </pc:spChg>
      </pc:sldChg>
      <pc:sldChg chg="modSp mod">
        <pc:chgData name="Bridget Burgoyne" userId="0fd1fa36-337f-4cd7-8287-2528bb7c8f15" providerId="ADAL" clId="{D026DD03-F982-417B-8B89-BCFFEC78B608}" dt="2023-06-20T14:49:06.690" v="56" actId="255"/>
        <pc:sldMkLst>
          <pc:docMk/>
          <pc:sldMk cId="1417606349" sldId="292"/>
        </pc:sldMkLst>
        <pc:spChg chg="mod">
          <ac:chgData name="Bridget Burgoyne" userId="0fd1fa36-337f-4cd7-8287-2528bb7c8f15" providerId="ADAL" clId="{D026DD03-F982-417B-8B89-BCFFEC78B608}" dt="2023-06-20T14:49:06.690" v="56" actId="255"/>
          <ac:spMkLst>
            <pc:docMk/>
            <pc:sldMk cId="1417606349" sldId="292"/>
            <ac:spMk id="230" creationId="{00000000-0000-0000-0000-000000000000}"/>
          </ac:spMkLst>
        </pc:spChg>
      </pc:sldChg>
      <pc:sldChg chg="modSp mod">
        <pc:chgData name="Bridget Burgoyne" userId="0fd1fa36-337f-4cd7-8287-2528bb7c8f15" providerId="ADAL" clId="{D026DD03-F982-417B-8B89-BCFFEC78B608}" dt="2023-06-20T14:49:10.286" v="57" actId="20577"/>
        <pc:sldMkLst>
          <pc:docMk/>
          <pc:sldMk cId="4043625932" sldId="293"/>
        </pc:sldMkLst>
        <pc:spChg chg="mod">
          <ac:chgData name="Bridget Burgoyne" userId="0fd1fa36-337f-4cd7-8287-2528bb7c8f15" providerId="ADAL" clId="{D026DD03-F982-417B-8B89-BCFFEC78B608}" dt="2023-06-20T14:49:10.286" v="57" actId="20577"/>
          <ac:spMkLst>
            <pc:docMk/>
            <pc:sldMk cId="4043625932" sldId="293"/>
            <ac:spMk id="240" creationId="{00000000-0000-0000-0000-000000000000}"/>
          </ac:spMkLst>
        </pc:spChg>
      </pc:sldChg>
      <pc:sldChg chg="modSp">
        <pc:chgData name="Bridget Burgoyne" userId="0fd1fa36-337f-4cd7-8287-2528bb7c8f15" providerId="ADAL" clId="{D026DD03-F982-417B-8B89-BCFFEC78B608}" dt="2023-06-20T14:49:43.135" v="70" actId="20577"/>
        <pc:sldMkLst>
          <pc:docMk/>
          <pc:sldMk cId="2314651216" sldId="295"/>
        </pc:sldMkLst>
        <pc:spChg chg="mod">
          <ac:chgData name="Bridget Burgoyne" userId="0fd1fa36-337f-4cd7-8287-2528bb7c8f15" providerId="ADAL" clId="{D026DD03-F982-417B-8B89-BCFFEC78B608}" dt="2023-06-20T14:49:32.940" v="64" actId="5793"/>
          <ac:spMkLst>
            <pc:docMk/>
            <pc:sldMk cId="2314651216" sldId="295"/>
            <ac:spMk id="2" creationId="{DAF2FA7A-14AD-4E0B-8FC2-139C0AB11994}"/>
          </ac:spMkLst>
        </pc:spChg>
        <pc:spChg chg="mod">
          <ac:chgData name="Bridget Burgoyne" userId="0fd1fa36-337f-4cd7-8287-2528bb7c8f15" providerId="ADAL" clId="{D026DD03-F982-417B-8B89-BCFFEC78B608}" dt="2023-06-20T14:49:31.023" v="63" actId="20577"/>
          <ac:spMkLst>
            <pc:docMk/>
            <pc:sldMk cId="2314651216" sldId="295"/>
            <ac:spMk id="3" creationId="{C6ED7450-679B-08C4-E102-3B54EC1A8CC6}"/>
          </ac:spMkLst>
        </pc:spChg>
        <pc:spChg chg="mod">
          <ac:chgData name="Bridget Burgoyne" userId="0fd1fa36-337f-4cd7-8287-2528bb7c8f15" providerId="ADAL" clId="{D026DD03-F982-417B-8B89-BCFFEC78B608}" dt="2023-06-20T14:49:43.135" v="70" actId="20577"/>
          <ac:spMkLst>
            <pc:docMk/>
            <pc:sldMk cId="2314651216" sldId="295"/>
            <ac:spMk id="4" creationId="{901214FF-B981-611C-FB6E-5B7911B2162E}"/>
          </ac:spMkLst>
        </pc:spChg>
        <pc:spChg chg="mod">
          <ac:chgData name="Bridget Burgoyne" userId="0fd1fa36-337f-4cd7-8287-2528bb7c8f15" providerId="ADAL" clId="{D026DD03-F982-417B-8B89-BCFFEC78B608}" dt="2023-06-20T14:49:39.600" v="67" actId="20577"/>
          <ac:spMkLst>
            <pc:docMk/>
            <pc:sldMk cId="2314651216" sldId="295"/>
            <ac:spMk id="268" creationId="{00000000-0000-0000-0000-000000000000}"/>
          </ac:spMkLst>
        </pc:spChg>
      </pc:sldChg>
      <pc:sldChg chg="modSp mod">
        <pc:chgData name="Bridget Burgoyne" userId="0fd1fa36-337f-4cd7-8287-2528bb7c8f15" providerId="ADAL" clId="{D026DD03-F982-417B-8B89-BCFFEC78B608}" dt="2023-06-20T14:50:38.660" v="87" actId="20577"/>
        <pc:sldMkLst>
          <pc:docMk/>
          <pc:sldMk cId="2289725253" sldId="298"/>
        </pc:sldMkLst>
        <pc:spChg chg="mod">
          <ac:chgData name="Bridget Burgoyne" userId="0fd1fa36-337f-4cd7-8287-2528bb7c8f15" providerId="ADAL" clId="{D026DD03-F982-417B-8B89-BCFFEC78B608}" dt="2023-06-20T14:50:35.502" v="86" actId="20577"/>
          <ac:spMkLst>
            <pc:docMk/>
            <pc:sldMk cId="2289725253" sldId="298"/>
            <ac:spMk id="2" creationId="{9C727EA2-EB3C-4903-9AD4-E1A349CEB0D8}"/>
          </ac:spMkLst>
        </pc:spChg>
        <pc:spChg chg="mod">
          <ac:chgData name="Bridget Burgoyne" userId="0fd1fa36-337f-4cd7-8287-2528bb7c8f15" providerId="ADAL" clId="{D026DD03-F982-417B-8B89-BCFFEC78B608}" dt="2023-06-20T14:50:34.008" v="85" actId="20577"/>
          <ac:spMkLst>
            <pc:docMk/>
            <pc:sldMk cId="2289725253" sldId="298"/>
            <ac:spMk id="3" creationId="{4BDBA6EF-047B-4B5A-9AD3-295B713ED97B}"/>
          </ac:spMkLst>
        </pc:spChg>
        <pc:spChg chg="mod">
          <ac:chgData name="Bridget Burgoyne" userId="0fd1fa36-337f-4cd7-8287-2528bb7c8f15" providerId="ADAL" clId="{D026DD03-F982-417B-8B89-BCFFEC78B608}" dt="2023-06-20T14:50:38.660" v="87" actId="20577"/>
          <ac:spMkLst>
            <pc:docMk/>
            <pc:sldMk cId="2289725253" sldId="298"/>
            <ac:spMk id="4" creationId="{84EF5782-FE96-4C90-891C-588405F79574}"/>
          </ac:spMkLst>
        </pc:spChg>
      </pc:sldChg>
      <pc:sldChg chg="modSp mod">
        <pc:chgData name="Bridget Burgoyne" userId="0fd1fa36-337f-4cd7-8287-2528bb7c8f15" providerId="ADAL" clId="{D026DD03-F982-417B-8B89-BCFFEC78B608}" dt="2023-06-20T14:50:51.676" v="92" actId="20577"/>
        <pc:sldMkLst>
          <pc:docMk/>
          <pc:sldMk cId="2651342258" sldId="299"/>
        </pc:sldMkLst>
        <pc:spChg chg="mod">
          <ac:chgData name="Bridget Burgoyne" userId="0fd1fa36-337f-4cd7-8287-2528bb7c8f15" providerId="ADAL" clId="{D026DD03-F982-417B-8B89-BCFFEC78B608}" dt="2023-06-20T14:50:48.660" v="91" actId="20577"/>
          <ac:spMkLst>
            <pc:docMk/>
            <pc:sldMk cId="2651342258" sldId="299"/>
            <ac:spMk id="2" creationId="{18676F60-69D5-4540-A17D-B45F0539A982}"/>
          </ac:spMkLst>
        </pc:spChg>
        <pc:spChg chg="mod">
          <ac:chgData name="Bridget Burgoyne" userId="0fd1fa36-337f-4cd7-8287-2528bb7c8f15" providerId="ADAL" clId="{D026DD03-F982-417B-8B89-BCFFEC78B608}" dt="2023-06-20T14:50:51.676" v="92" actId="20577"/>
          <ac:spMkLst>
            <pc:docMk/>
            <pc:sldMk cId="2651342258" sldId="299"/>
            <ac:spMk id="3" creationId="{8544D9EA-F804-4CD9-8CA8-5A612004F8E3}"/>
          </ac:spMkLst>
        </pc:spChg>
        <pc:spChg chg="mod">
          <ac:chgData name="Bridget Burgoyne" userId="0fd1fa36-337f-4cd7-8287-2528bb7c8f15" providerId="ADAL" clId="{D026DD03-F982-417B-8B89-BCFFEC78B608}" dt="2023-06-20T14:50:43.359" v="88" actId="20577"/>
          <ac:spMkLst>
            <pc:docMk/>
            <pc:sldMk cId="2651342258" sldId="299"/>
            <ac:spMk id="6" creationId="{3C108260-DAE4-4736-924A-1B9FC8390DA2}"/>
          </ac:spMkLst>
        </pc:spChg>
      </pc:sldChg>
      <pc:sldChg chg="modSp mod">
        <pc:chgData name="Bridget Burgoyne" userId="0fd1fa36-337f-4cd7-8287-2528bb7c8f15" providerId="ADAL" clId="{D026DD03-F982-417B-8B89-BCFFEC78B608}" dt="2023-06-20T14:51:03.418" v="97" actId="20577"/>
        <pc:sldMkLst>
          <pc:docMk/>
          <pc:sldMk cId="2547921628" sldId="300"/>
        </pc:sldMkLst>
        <pc:spChg chg="mod">
          <ac:chgData name="Bridget Burgoyne" userId="0fd1fa36-337f-4cd7-8287-2528bb7c8f15" providerId="ADAL" clId="{D026DD03-F982-417B-8B89-BCFFEC78B608}" dt="2023-06-20T14:50:58.361" v="93" actId="20577"/>
          <ac:spMkLst>
            <pc:docMk/>
            <pc:sldMk cId="2547921628" sldId="300"/>
            <ac:spMk id="2" creationId="{E84D86B8-968B-4733-8C5D-F64C149ED580}"/>
          </ac:spMkLst>
        </pc:spChg>
        <pc:spChg chg="mod">
          <ac:chgData name="Bridget Burgoyne" userId="0fd1fa36-337f-4cd7-8287-2528bb7c8f15" providerId="ADAL" clId="{D026DD03-F982-417B-8B89-BCFFEC78B608}" dt="2023-06-20T14:51:01.223" v="96" actId="20577"/>
          <ac:spMkLst>
            <pc:docMk/>
            <pc:sldMk cId="2547921628" sldId="300"/>
            <ac:spMk id="3" creationId="{51E71D2E-276E-462F-AA80-61A264DEC80E}"/>
          </ac:spMkLst>
        </pc:spChg>
        <pc:spChg chg="mod">
          <ac:chgData name="Bridget Burgoyne" userId="0fd1fa36-337f-4cd7-8287-2528bb7c8f15" providerId="ADAL" clId="{D026DD03-F982-417B-8B89-BCFFEC78B608}" dt="2023-06-20T14:51:03.418" v="97" actId="20577"/>
          <ac:spMkLst>
            <pc:docMk/>
            <pc:sldMk cId="2547921628" sldId="300"/>
            <ac:spMk id="4" creationId="{63202399-FD28-48AF-AD4C-3F23B3B62822}"/>
          </ac:spMkLst>
        </pc:spChg>
      </pc:sldChg>
      <pc:sldChg chg="modSp">
        <pc:chgData name="Bridget Burgoyne" userId="0fd1fa36-337f-4cd7-8287-2528bb7c8f15" providerId="ADAL" clId="{D026DD03-F982-417B-8B89-BCFFEC78B608}" dt="2023-06-20T14:51:28.849" v="108" actId="20577"/>
        <pc:sldMkLst>
          <pc:docMk/>
          <pc:sldMk cId="229383031" sldId="301"/>
        </pc:sldMkLst>
        <pc:spChg chg="mod">
          <ac:chgData name="Bridget Burgoyne" userId="0fd1fa36-337f-4cd7-8287-2528bb7c8f15" providerId="ADAL" clId="{D026DD03-F982-417B-8B89-BCFFEC78B608}" dt="2023-06-20T14:51:28.849" v="108" actId="20577"/>
          <ac:spMkLst>
            <pc:docMk/>
            <pc:sldMk cId="229383031" sldId="301"/>
            <ac:spMk id="3" creationId="{8B5A1C69-BDC1-71C3-BFE0-434E612FAB27}"/>
          </ac:spMkLst>
        </pc:spChg>
        <pc:spChg chg="mod">
          <ac:chgData name="Bridget Burgoyne" userId="0fd1fa36-337f-4cd7-8287-2528bb7c8f15" providerId="ADAL" clId="{D026DD03-F982-417B-8B89-BCFFEC78B608}" dt="2023-06-20T14:51:17.933" v="103" actId="20577"/>
          <ac:spMkLst>
            <pc:docMk/>
            <pc:sldMk cId="229383031" sldId="301"/>
            <ac:spMk id="4" creationId="{661AC2C8-50CA-43AF-86E1-C765089BD6DD}"/>
          </ac:spMkLst>
        </pc:spChg>
        <pc:spChg chg="mod">
          <ac:chgData name="Bridget Burgoyne" userId="0fd1fa36-337f-4cd7-8287-2528bb7c8f15" providerId="ADAL" clId="{D026DD03-F982-417B-8B89-BCFFEC78B608}" dt="2023-06-20T14:51:20.103" v="104" actId="20577"/>
          <ac:spMkLst>
            <pc:docMk/>
            <pc:sldMk cId="229383031" sldId="301"/>
            <ac:spMk id="5" creationId="{5F1164A3-7AB8-4C93-8467-9C7EE0BC7E98}"/>
          </ac:spMkLst>
        </pc:spChg>
        <pc:spChg chg="mod">
          <ac:chgData name="Bridget Burgoyne" userId="0fd1fa36-337f-4cd7-8287-2528bb7c8f15" providerId="ADAL" clId="{D026DD03-F982-417B-8B89-BCFFEC78B608}" dt="2023-06-20T14:51:22.271" v="106" actId="20577"/>
          <ac:spMkLst>
            <pc:docMk/>
            <pc:sldMk cId="229383031" sldId="301"/>
            <ac:spMk id="7" creationId="{6AC7965B-AE8E-93FD-8EC2-4A7C77BD3535}"/>
          </ac:spMkLst>
        </pc:spChg>
      </pc:sldChg>
      <pc:sldChg chg="modSp mod">
        <pc:chgData name="Bridget Burgoyne" userId="0fd1fa36-337f-4cd7-8287-2528bb7c8f15" providerId="ADAL" clId="{D026DD03-F982-417B-8B89-BCFFEC78B608}" dt="2023-06-20T14:44:09.441" v="11" actId="20577"/>
        <pc:sldMkLst>
          <pc:docMk/>
          <pc:sldMk cId="3425797561" sldId="302"/>
        </pc:sldMkLst>
        <pc:spChg chg="mod">
          <ac:chgData name="Bridget Burgoyne" userId="0fd1fa36-337f-4cd7-8287-2528bb7c8f15" providerId="ADAL" clId="{D026DD03-F982-417B-8B89-BCFFEC78B608}" dt="2023-06-20T14:44:09.441" v="11" actId="20577"/>
          <ac:spMkLst>
            <pc:docMk/>
            <pc:sldMk cId="3425797561" sldId="302"/>
            <ac:spMk id="3" creationId="{00000000-0000-0000-0000-000000000000}"/>
          </ac:spMkLst>
        </pc:spChg>
      </pc:sldChg>
      <pc:sldChg chg="modSp mod">
        <pc:chgData name="Bridget Burgoyne" userId="0fd1fa36-337f-4cd7-8287-2528bb7c8f15" providerId="ADAL" clId="{D026DD03-F982-417B-8B89-BCFFEC78B608}" dt="2023-06-20T14:43:59.021" v="7" actId="20577"/>
        <pc:sldMkLst>
          <pc:docMk/>
          <pc:sldMk cId="3064882391" sldId="303"/>
        </pc:sldMkLst>
        <pc:spChg chg="mod">
          <ac:chgData name="Bridget Burgoyne" userId="0fd1fa36-337f-4cd7-8287-2528bb7c8f15" providerId="ADAL" clId="{D026DD03-F982-417B-8B89-BCFFEC78B608}" dt="2023-06-20T14:43:59.021" v="7" actId="20577"/>
          <ac:spMkLst>
            <pc:docMk/>
            <pc:sldMk cId="3064882391" sldId="303"/>
            <ac:spMk id="3" creationId="{00000000-0000-0000-0000-000000000000}"/>
          </ac:spMkLst>
        </pc:spChg>
      </pc:sldChg>
      <pc:sldChg chg="modSp mod">
        <pc:chgData name="Bridget Burgoyne" userId="0fd1fa36-337f-4cd7-8287-2528bb7c8f15" providerId="ADAL" clId="{D026DD03-F982-417B-8B89-BCFFEC78B608}" dt="2023-06-20T14:43:55.106" v="4" actId="20577"/>
        <pc:sldMkLst>
          <pc:docMk/>
          <pc:sldMk cId="2584376230" sldId="304"/>
        </pc:sldMkLst>
        <pc:spChg chg="mod">
          <ac:chgData name="Bridget Burgoyne" userId="0fd1fa36-337f-4cd7-8287-2528bb7c8f15" providerId="ADAL" clId="{D026DD03-F982-417B-8B89-BCFFEC78B608}" dt="2023-06-20T14:43:55.106" v="4" actId="20577"/>
          <ac:spMkLst>
            <pc:docMk/>
            <pc:sldMk cId="2584376230" sldId="304"/>
            <ac:spMk id="3" creationId="{00000000-0000-0000-0000-000000000000}"/>
          </ac:spMkLst>
        </pc:spChg>
      </pc:sldChg>
      <pc:sldChg chg="modSp mod">
        <pc:chgData name="Bridget Burgoyne" userId="0fd1fa36-337f-4cd7-8287-2528bb7c8f15" providerId="ADAL" clId="{D026DD03-F982-417B-8B89-BCFFEC78B608}" dt="2023-06-20T14:45:19.653" v="38" actId="5793"/>
        <pc:sldMkLst>
          <pc:docMk/>
          <pc:sldMk cId="3729019321" sldId="307"/>
        </pc:sldMkLst>
        <pc:spChg chg="mod">
          <ac:chgData name="Bridget Burgoyne" userId="0fd1fa36-337f-4cd7-8287-2528bb7c8f15" providerId="ADAL" clId="{D026DD03-F982-417B-8B89-BCFFEC78B608}" dt="2023-06-20T14:45:19.653" v="38" actId="5793"/>
          <ac:spMkLst>
            <pc:docMk/>
            <pc:sldMk cId="3729019321" sldId="307"/>
            <ac:spMk id="3" creationId="{20916939-0E28-7A49-8A93-ED49B66C2593}"/>
          </ac:spMkLst>
        </pc:spChg>
      </pc:sldChg>
      <pc:sldChg chg="modSp mod">
        <pc:chgData name="Bridget Burgoyne" userId="0fd1fa36-337f-4cd7-8287-2528bb7c8f15" providerId="ADAL" clId="{D026DD03-F982-417B-8B89-BCFFEC78B608}" dt="2023-06-20T14:44:57.785" v="30" actId="20577"/>
        <pc:sldMkLst>
          <pc:docMk/>
          <pc:sldMk cId="543386458" sldId="311"/>
        </pc:sldMkLst>
        <pc:spChg chg="mod">
          <ac:chgData name="Bridget Burgoyne" userId="0fd1fa36-337f-4cd7-8287-2528bb7c8f15" providerId="ADAL" clId="{D026DD03-F982-417B-8B89-BCFFEC78B608}" dt="2023-06-20T14:44:57.785" v="30" actId="20577"/>
          <ac:spMkLst>
            <pc:docMk/>
            <pc:sldMk cId="543386458" sldId="311"/>
            <ac:spMk id="3" creationId="{A286F38A-DDD0-B944-A543-FA2C63E24B07}"/>
          </ac:spMkLst>
        </pc:spChg>
      </pc:sldChg>
      <pc:sldChg chg="modSp mod">
        <pc:chgData name="Bridget Burgoyne" userId="0fd1fa36-337f-4cd7-8287-2528bb7c8f15" providerId="ADAL" clId="{D026DD03-F982-417B-8B89-BCFFEC78B608}" dt="2023-06-20T14:46:23.035" v="44" actId="20577"/>
        <pc:sldMkLst>
          <pc:docMk/>
          <pc:sldMk cId="4161914531" sldId="312"/>
        </pc:sldMkLst>
        <pc:spChg chg="mod">
          <ac:chgData name="Bridget Burgoyne" userId="0fd1fa36-337f-4cd7-8287-2528bb7c8f15" providerId="ADAL" clId="{D026DD03-F982-417B-8B89-BCFFEC78B608}" dt="2023-06-20T14:46:23.035" v="44" actId="20577"/>
          <ac:spMkLst>
            <pc:docMk/>
            <pc:sldMk cId="4161914531" sldId="312"/>
            <ac:spMk id="3" creationId="{5C72BA93-B47B-A345-B50B-2AE4DB2ED320}"/>
          </ac:spMkLst>
        </pc:spChg>
      </pc:sldChg>
      <pc:sldChg chg="modSp mod">
        <pc:chgData name="Bridget Burgoyne" userId="0fd1fa36-337f-4cd7-8287-2528bb7c8f15" providerId="ADAL" clId="{D026DD03-F982-417B-8B89-BCFFEC78B608}" dt="2023-06-20T14:46:20.884" v="43" actId="20577"/>
        <pc:sldMkLst>
          <pc:docMk/>
          <pc:sldMk cId="3695556288" sldId="313"/>
        </pc:sldMkLst>
        <pc:spChg chg="mod">
          <ac:chgData name="Bridget Burgoyne" userId="0fd1fa36-337f-4cd7-8287-2528bb7c8f15" providerId="ADAL" clId="{D026DD03-F982-417B-8B89-BCFFEC78B608}" dt="2023-06-20T14:46:20.884" v="43" actId="20577"/>
          <ac:spMkLst>
            <pc:docMk/>
            <pc:sldMk cId="3695556288" sldId="313"/>
            <ac:spMk id="3" creationId="{20916939-0E28-7A49-8A93-ED49B66C2593}"/>
          </ac:spMkLst>
        </pc:spChg>
      </pc:sldChg>
      <pc:sldChg chg="modSp mod">
        <pc:chgData name="Bridget Burgoyne" userId="0fd1fa36-337f-4cd7-8287-2528bb7c8f15" providerId="ADAL" clId="{D026DD03-F982-417B-8B89-BCFFEC78B608}" dt="2023-06-20T14:53:42.827" v="151" actId="12"/>
        <pc:sldMkLst>
          <pc:docMk/>
          <pc:sldMk cId="4292156858" sldId="315"/>
        </pc:sldMkLst>
        <pc:spChg chg="mod">
          <ac:chgData name="Bridget Burgoyne" userId="0fd1fa36-337f-4cd7-8287-2528bb7c8f15" providerId="ADAL" clId="{D026DD03-F982-417B-8B89-BCFFEC78B608}" dt="2023-06-20T14:53:42.827" v="151" actId="12"/>
          <ac:spMkLst>
            <pc:docMk/>
            <pc:sldMk cId="4292156858" sldId="315"/>
            <ac:spMk id="347" creationId="{00000000-0000-0000-0000-000000000000}"/>
          </ac:spMkLst>
        </pc:spChg>
      </pc:sldChg>
      <pc:sldChg chg="modSp mod">
        <pc:chgData name="Bridget Burgoyne" userId="0fd1fa36-337f-4cd7-8287-2528bb7c8f15" providerId="ADAL" clId="{D026DD03-F982-417B-8B89-BCFFEC78B608}" dt="2023-06-20T14:51:59.035" v="123" actId="12"/>
        <pc:sldMkLst>
          <pc:docMk/>
          <pc:sldMk cId="3996445667" sldId="316"/>
        </pc:sldMkLst>
        <pc:spChg chg="mod">
          <ac:chgData name="Bridget Burgoyne" userId="0fd1fa36-337f-4cd7-8287-2528bb7c8f15" providerId="ADAL" clId="{D026DD03-F982-417B-8B89-BCFFEC78B608}" dt="2023-06-20T14:51:59.035" v="123" actId="12"/>
          <ac:spMkLst>
            <pc:docMk/>
            <pc:sldMk cId="3996445667" sldId="316"/>
            <ac:spMk id="347" creationId="{00000000-0000-0000-0000-000000000000}"/>
          </ac:spMkLst>
        </pc:spChg>
      </pc:sldChg>
      <pc:sldChg chg="modSp mod">
        <pc:chgData name="Bridget Burgoyne" userId="0fd1fa36-337f-4cd7-8287-2528bb7c8f15" providerId="ADAL" clId="{D026DD03-F982-417B-8B89-BCFFEC78B608}" dt="2023-06-20T14:53:31.846" v="150" actId="12"/>
        <pc:sldMkLst>
          <pc:docMk/>
          <pc:sldMk cId="876499729" sldId="317"/>
        </pc:sldMkLst>
        <pc:spChg chg="mod">
          <ac:chgData name="Bridget Burgoyne" userId="0fd1fa36-337f-4cd7-8287-2528bb7c8f15" providerId="ADAL" clId="{D026DD03-F982-417B-8B89-BCFFEC78B608}" dt="2023-06-20T14:53:31.846" v="150" actId="12"/>
          <ac:spMkLst>
            <pc:docMk/>
            <pc:sldMk cId="876499729" sldId="317"/>
            <ac:spMk id="347" creationId="{00000000-0000-0000-0000-000000000000}"/>
          </ac:spMkLst>
        </pc:spChg>
      </pc:sldChg>
      <pc:sldChg chg="modSp mod">
        <pc:chgData name="Bridget Burgoyne" userId="0fd1fa36-337f-4cd7-8287-2528bb7c8f15" providerId="ADAL" clId="{D026DD03-F982-417B-8B89-BCFFEC78B608}" dt="2023-06-20T14:53:18.354" v="148" actId="20577"/>
        <pc:sldMkLst>
          <pc:docMk/>
          <pc:sldMk cId="3362896547" sldId="318"/>
        </pc:sldMkLst>
        <pc:spChg chg="mod">
          <ac:chgData name="Bridget Burgoyne" userId="0fd1fa36-337f-4cd7-8287-2528bb7c8f15" providerId="ADAL" clId="{D026DD03-F982-417B-8B89-BCFFEC78B608}" dt="2023-06-20T14:53:18.354" v="148" actId="20577"/>
          <ac:spMkLst>
            <pc:docMk/>
            <pc:sldMk cId="3362896547" sldId="318"/>
            <ac:spMk id="347" creationId="{00000000-0000-0000-0000-000000000000}"/>
          </ac:spMkLst>
        </pc:spChg>
      </pc:sldChg>
      <pc:sldChg chg="modSp mod">
        <pc:chgData name="Bridget Burgoyne" userId="0fd1fa36-337f-4cd7-8287-2528bb7c8f15" providerId="ADAL" clId="{D026DD03-F982-417B-8B89-BCFFEC78B608}" dt="2023-06-20T14:53:06.751" v="143" actId="20577"/>
        <pc:sldMkLst>
          <pc:docMk/>
          <pc:sldMk cId="3483867691" sldId="319"/>
        </pc:sldMkLst>
        <pc:spChg chg="mod">
          <ac:chgData name="Bridget Burgoyne" userId="0fd1fa36-337f-4cd7-8287-2528bb7c8f15" providerId="ADAL" clId="{D026DD03-F982-417B-8B89-BCFFEC78B608}" dt="2023-06-20T14:53:06.751" v="143" actId="20577"/>
          <ac:spMkLst>
            <pc:docMk/>
            <pc:sldMk cId="3483867691" sldId="319"/>
            <ac:spMk id="347" creationId="{00000000-0000-0000-0000-000000000000}"/>
          </ac:spMkLst>
        </pc:spChg>
      </pc:sldChg>
      <pc:sldChg chg="modSp mod">
        <pc:chgData name="Bridget Burgoyne" userId="0fd1fa36-337f-4cd7-8287-2528bb7c8f15" providerId="ADAL" clId="{D026DD03-F982-417B-8B89-BCFFEC78B608}" dt="2023-06-20T14:52:04.310" v="124" actId="12"/>
        <pc:sldMkLst>
          <pc:docMk/>
          <pc:sldMk cId="1360844890" sldId="320"/>
        </pc:sldMkLst>
        <pc:spChg chg="mod">
          <ac:chgData name="Bridget Burgoyne" userId="0fd1fa36-337f-4cd7-8287-2528bb7c8f15" providerId="ADAL" clId="{D026DD03-F982-417B-8B89-BCFFEC78B608}" dt="2023-06-20T14:52:04.310" v="124" actId="12"/>
          <ac:spMkLst>
            <pc:docMk/>
            <pc:sldMk cId="1360844890" sldId="320"/>
            <ac:spMk id="347" creationId="{00000000-0000-0000-0000-000000000000}"/>
          </ac:spMkLst>
        </pc:spChg>
      </pc:sldChg>
      <pc:sldChg chg="modSp mod">
        <pc:chgData name="Bridget Burgoyne" userId="0fd1fa36-337f-4cd7-8287-2528bb7c8f15" providerId="ADAL" clId="{D026DD03-F982-417B-8B89-BCFFEC78B608}" dt="2023-06-20T14:52:10.107" v="125" actId="12"/>
        <pc:sldMkLst>
          <pc:docMk/>
          <pc:sldMk cId="457192321" sldId="321"/>
        </pc:sldMkLst>
        <pc:spChg chg="mod">
          <ac:chgData name="Bridget Burgoyne" userId="0fd1fa36-337f-4cd7-8287-2528bb7c8f15" providerId="ADAL" clId="{D026DD03-F982-417B-8B89-BCFFEC78B608}" dt="2023-06-20T14:52:10.107" v="125" actId="12"/>
          <ac:spMkLst>
            <pc:docMk/>
            <pc:sldMk cId="457192321" sldId="321"/>
            <ac:spMk id="347" creationId="{00000000-0000-0000-0000-000000000000}"/>
          </ac:spMkLst>
        </pc:spChg>
      </pc:sldChg>
      <pc:sldChg chg="modSp mod">
        <pc:chgData name="Bridget Burgoyne" userId="0fd1fa36-337f-4cd7-8287-2528bb7c8f15" providerId="ADAL" clId="{D026DD03-F982-417B-8B89-BCFFEC78B608}" dt="2023-06-20T14:52:20.146" v="127" actId="12"/>
        <pc:sldMkLst>
          <pc:docMk/>
          <pc:sldMk cId="1898844922" sldId="322"/>
        </pc:sldMkLst>
        <pc:spChg chg="mod">
          <ac:chgData name="Bridget Burgoyne" userId="0fd1fa36-337f-4cd7-8287-2528bb7c8f15" providerId="ADAL" clId="{D026DD03-F982-417B-8B89-BCFFEC78B608}" dt="2023-06-20T14:52:20.146" v="127" actId="12"/>
          <ac:spMkLst>
            <pc:docMk/>
            <pc:sldMk cId="1898844922" sldId="322"/>
            <ac:spMk id="347" creationId="{00000000-0000-0000-0000-000000000000}"/>
          </ac:spMkLst>
        </pc:spChg>
      </pc:sldChg>
      <pc:sldChg chg="modSp mod">
        <pc:chgData name="Bridget Burgoyne" userId="0fd1fa36-337f-4cd7-8287-2528bb7c8f15" providerId="ADAL" clId="{D026DD03-F982-417B-8B89-BCFFEC78B608}" dt="2023-06-20T14:52:30.477" v="132" actId="20577"/>
        <pc:sldMkLst>
          <pc:docMk/>
          <pc:sldMk cId="493056642" sldId="323"/>
        </pc:sldMkLst>
        <pc:spChg chg="mod">
          <ac:chgData name="Bridget Burgoyne" userId="0fd1fa36-337f-4cd7-8287-2528bb7c8f15" providerId="ADAL" clId="{D026DD03-F982-417B-8B89-BCFFEC78B608}" dt="2023-06-20T14:52:30.477" v="132" actId="20577"/>
          <ac:spMkLst>
            <pc:docMk/>
            <pc:sldMk cId="493056642" sldId="323"/>
            <ac:spMk id="347" creationId="{00000000-0000-0000-0000-000000000000}"/>
          </ac:spMkLst>
        </pc:spChg>
      </pc:sldChg>
    </pc:docChg>
  </pc:docChgLst>
  <pc:docChgLst>
    <pc:chgData name="Training" userId="S::training@capemediation.onmicrosoft.com::515f9051-de34-4d6e-85dd-9e609dac1087" providerId="AD" clId="Web-{938DB88D-98F0-6212-7583-70A4CD3AB9E4}"/>
    <pc:docChg chg="modSld">
      <pc:chgData name="Training" userId="S::training@capemediation.onmicrosoft.com::515f9051-de34-4d6e-85dd-9e609dac1087" providerId="AD" clId="Web-{938DB88D-98F0-6212-7583-70A4CD3AB9E4}" dt="2023-06-20T15:01:45.761" v="2" actId="1076"/>
      <pc:docMkLst>
        <pc:docMk/>
      </pc:docMkLst>
      <pc:sldChg chg="modSp">
        <pc:chgData name="Training" userId="S::training@capemediation.onmicrosoft.com::515f9051-de34-4d6e-85dd-9e609dac1087" providerId="AD" clId="Web-{938DB88D-98F0-6212-7583-70A4CD3AB9E4}" dt="2023-06-20T15:01:45.761" v="2" actId="1076"/>
        <pc:sldMkLst>
          <pc:docMk/>
          <pc:sldMk cId="0" sldId="259"/>
        </pc:sldMkLst>
        <pc:spChg chg="mod">
          <ac:chgData name="Training" userId="S::training@capemediation.onmicrosoft.com::515f9051-de34-4d6e-85dd-9e609dac1087" providerId="AD" clId="Web-{938DB88D-98F0-6212-7583-70A4CD3AB9E4}" dt="2023-06-20T15:01:45.761" v="2" actId="1076"/>
          <ac:spMkLst>
            <pc:docMk/>
            <pc:sldMk cId="0" sldId="259"/>
            <ac:spMk id="121" creationId="{00000000-0000-0000-0000-000000000000}"/>
          </ac:spMkLst>
        </pc:spChg>
      </pc:sldChg>
    </pc:docChg>
  </pc:docChgLst>
  <pc:docChgLst>
    <pc:chgData name="Training" userId="S::training@capemediation.onmicrosoft.com::515f9051-de34-4d6e-85dd-9e609dac1087" providerId="AD" clId="Web-{494492B8-1DFC-D632-6FC3-B987D1081106}"/>
    <pc:docChg chg="delSld modSld">
      <pc:chgData name="Training" userId="S::training@capemediation.onmicrosoft.com::515f9051-de34-4d6e-85dd-9e609dac1087" providerId="AD" clId="Web-{494492B8-1DFC-D632-6FC3-B987D1081106}" dt="2023-05-30T21:36:41.806" v="186" actId="20577"/>
      <pc:docMkLst>
        <pc:docMk/>
      </pc:docMkLst>
      <pc:sldChg chg="modSp">
        <pc:chgData name="Training" userId="S::training@capemediation.onmicrosoft.com::515f9051-de34-4d6e-85dd-9e609dac1087" providerId="AD" clId="Web-{494492B8-1DFC-D632-6FC3-B987D1081106}" dt="2023-05-30T20:04:25.897" v="18" actId="20577"/>
        <pc:sldMkLst>
          <pc:docMk/>
          <pc:sldMk cId="0" sldId="256"/>
        </pc:sldMkLst>
        <pc:spChg chg="mod">
          <ac:chgData name="Training" userId="S::training@capemediation.onmicrosoft.com::515f9051-de34-4d6e-85dd-9e609dac1087" providerId="AD" clId="Web-{494492B8-1DFC-D632-6FC3-B987D1081106}" dt="2023-05-30T20:04:25.897" v="18" actId="20577"/>
          <ac:spMkLst>
            <pc:docMk/>
            <pc:sldMk cId="0" sldId="256"/>
            <ac:spMk id="3" creationId="{0489781C-8C49-2C07-8B65-E141B2A9C243}"/>
          </ac:spMkLst>
        </pc:spChg>
      </pc:sldChg>
      <pc:sldChg chg="modSp">
        <pc:chgData name="Training" userId="S::training@capemediation.onmicrosoft.com::515f9051-de34-4d6e-85dd-9e609dac1087" providerId="AD" clId="Web-{494492B8-1DFC-D632-6FC3-B987D1081106}" dt="2023-05-30T20:54:52.316" v="51" actId="20577"/>
        <pc:sldMkLst>
          <pc:docMk/>
          <pc:sldMk cId="0" sldId="276"/>
        </pc:sldMkLst>
        <pc:spChg chg="mod">
          <ac:chgData name="Training" userId="S::training@capemediation.onmicrosoft.com::515f9051-de34-4d6e-85dd-9e609dac1087" providerId="AD" clId="Web-{494492B8-1DFC-D632-6FC3-B987D1081106}" dt="2023-05-30T20:54:52.316" v="51" actId="20577"/>
          <ac:spMkLst>
            <pc:docMk/>
            <pc:sldMk cId="0" sldId="276"/>
            <ac:spMk id="296" creationId="{00000000-0000-0000-0000-000000000000}"/>
          </ac:spMkLst>
        </pc:spChg>
        <pc:spChg chg="mod">
          <ac:chgData name="Training" userId="S::training@capemediation.onmicrosoft.com::515f9051-de34-4d6e-85dd-9e609dac1087" providerId="AD" clId="Web-{494492B8-1DFC-D632-6FC3-B987D1081106}" dt="2023-05-30T20:54:48.316" v="50" actId="20577"/>
          <ac:spMkLst>
            <pc:docMk/>
            <pc:sldMk cId="0" sldId="276"/>
            <ac:spMk id="297" creationId="{00000000-0000-0000-0000-000000000000}"/>
          </ac:spMkLst>
        </pc:spChg>
      </pc:sldChg>
      <pc:sldChg chg="modSp">
        <pc:chgData name="Training" userId="S::training@capemediation.onmicrosoft.com::515f9051-de34-4d6e-85dd-9e609dac1087" providerId="AD" clId="Web-{494492B8-1DFC-D632-6FC3-B987D1081106}" dt="2023-05-30T21:36:41.806" v="186" actId="20577"/>
        <pc:sldMkLst>
          <pc:docMk/>
          <pc:sldMk cId="2314651216" sldId="295"/>
        </pc:sldMkLst>
        <pc:spChg chg="mod">
          <ac:chgData name="Training" userId="S::training@capemediation.onmicrosoft.com::515f9051-de34-4d6e-85dd-9e609dac1087" providerId="AD" clId="Web-{494492B8-1DFC-D632-6FC3-B987D1081106}" dt="2023-05-30T21:36:41.806" v="186" actId="20577"/>
          <ac:spMkLst>
            <pc:docMk/>
            <pc:sldMk cId="2314651216" sldId="295"/>
            <ac:spMk id="2" creationId="{DAF2FA7A-14AD-4E0B-8FC2-139C0AB11994}"/>
          </ac:spMkLst>
        </pc:spChg>
        <pc:spChg chg="mod">
          <ac:chgData name="Training" userId="S::training@capemediation.onmicrosoft.com::515f9051-de34-4d6e-85dd-9e609dac1087" providerId="AD" clId="Web-{494492B8-1DFC-D632-6FC3-B987D1081106}" dt="2023-05-30T20:56:48.008" v="61" actId="20577"/>
          <ac:spMkLst>
            <pc:docMk/>
            <pc:sldMk cId="2314651216" sldId="295"/>
            <ac:spMk id="4" creationId="{901214FF-B981-611C-FB6E-5B7911B2162E}"/>
          </ac:spMkLst>
        </pc:spChg>
      </pc:sldChg>
      <pc:sldChg chg="modSp">
        <pc:chgData name="Training" userId="S::training@capemediation.onmicrosoft.com::515f9051-de34-4d6e-85dd-9e609dac1087" providerId="AD" clId="Web-{494492B8-1DFC-D632-6FC3-B987D1081106}" dt="2023-05-30T20:55:30.927" v="52" actId="20577"/>
        <pc:sldMkLst>
          <pc:docMk/>
          <pc:sldMk cId="1682181987" sldId="296"/>
        </pc:sldMkLst>
        <pc:spChg chg="mod">
          <ac:chgData name="Training" userId="S::training@capemediation.onmicrosoft.com::515f9051-de34-4d6e-85dd-9e609dac1087" providerId="AD" clId="Web-{494492B8-1DFC-D632-6FC3-B987D1081106}" dt="2023-05-30T20:55:30.927" v="52" actId="20577"/>
          <ac:spMkLst>
            <pc:docMk/>
            <pc:sldMk cId="1682181987" sldId="296"/>
            <ac:spMk id="286" creationId="{00000000-0000-0000-0000-000000000000}"/>
          </ac:spMkLst>
        </pc:spChg>
      </pc:sldChg>
      <pc:sldChg chg="modSp">
        <pc:chgData name="Training" userId="S::training@capemediation.onmicrosoft.com::515f9051-de34-4d6e-85dd-9e609dac1087" providerId="AD" clId="Web-{494492B8-1DFC-D632-6FC3-B987D1081106}" dt="2023-05-30T20:54:36.971" v="48" actId="20577"/>
        <pc:sldMkLst>
          <pc:docMk/>
          <pc:sldMk cId="2853801558" sldId="297"/>
        </pc:sldMkLst>
        <pc:spChg chg="mod">
          <ac:chgData name="Training" userId="S::training@capemediation.onmicrosoft.com::515f9051-de34-4d6e-85dd-9e609dac1087" providerId="AD" clId="Web-{494492B8-1DFC-D632-6FC3-B987D1081106}" dt="2023-05-30T20:54:36.971" v="48" actId="20577"/>
          <ac:spMkLst>
            <pc:docMk/>
            <pc:sldMk cId="2853801558" sldId="297"/>
            <ac:spMk id="308" creationId="{00000000-0000-0000-0000-000000000000}"/>
          </ac:spMkLst>
        </pc:spChg>
      </pc:sldChg>
      <pc:sldChg chg="modSp">
        <pc:chgData name="Training" userId="S::training@capemediation.onmicrosoft.com::515f9051-de34-4d6e-85dd-9e609dac1087" providerId="AD" clId="Web-{494492B8-1DFC-D632-6FC3-B987D1081106}" dt="2023-05-30T20:54:12.580" v="47" actId="20577"/>
        <pc:sldMkLst>
          <pc:docMk/>
          <pc:sldMk cId="2289725253" sldId="298"/>
        </pc:sldMkLst>
        <pc:spChg chg="mod">
          <ac:chgData name="Training" userId="S::training@capemediation.onmicrosoft.com::515f9051-de34-4d6e-85dd-9e609dac1087" providerId="AD" clId="Web-{494492B8-1DFC-D632-6FC3-B987D1081106}" dt="2023-05-30T20:53:58.845" v="42" actId="20577"/>
          <ac:spMkLst>
            <pc:docMk/>
            <pc:sldMk cId="2289725253" sldId="298"/>
            <ac:spMk id="2" creationId="{9C727EA2-EB3C-4903-9AD4-E1A349CEB0D8}"/>
          </ac:spMkLst>
        </pc:spChg>
        <pc:spChg chg="mod">
          <ac:chgData name="Training" userId="S::training@capemediation.onmicrosoft.com::515f9051-de34-4d6e-85dd-9e609dac1087" providerId="AD" clId="Web-{494492B8-1DFC-D632-6FC3-B987D1081106}" dt="2023-05-30T20:54:12.580" v="47" actId="20577"/>
          <ac:spMkLst>
            <pc:docMk/>
            <pc:sldMk cId="2289725253" sldId="298"/>
            <ac:spMk id="3" creationId="{4BDBA6EF-047B-4B5A-9AD3-295B713ED97B}"/>
          </ac:spMkLst>
        </pc:spChg>
        <pc:spChg chg="mod">
          <ac:chgData name="Training" userId="S::training@capemediation.onmicrosoft.com::515f9051-de34-4d6e-85dd-9e609dac1087" providerId="AD" clId="Web-{494492B8-1DFC-D632-6FC3-B987D1081106}" dt="2023-05-30T20:53:49.438" v="40" actId="20577"/>
          <ac:spMkLst>
            <pc:docMk/>
            <pc:sldMk cId="2289725253" sldId="298"/>
            <ac:spMk id="4" creationId="{84EF5782-FE96-4C90-891C-588405F79574}"/>
          </ac:spMkLst>
        </pc:spChg>
      </pc:sldChg>
      <pc:sldChg chg="modSp">
        <pc:chgData name="Training" userId="S::training@capemediation.onmicrosoft.com::515f9051-de34-4d6e-85dd-9e609dac1087" providerId="AD" clId="Web-{494492B8-1DFC-D632-6FC3-B987D1081106}" dt="2023-05-30T20:53:36.422" v="38" actId="20577"/>
        <pc:sldMkLst>
          <pc:docMk/>
          <pc:sldMk cId="2651342258" sldId="299"/>
        </pc:sldMkLst>
        <pc:spChg chg="mod">
          <ac:chgData name="Training" userId="S::training@capemediation.onmicrosoft.com::515f9051-de34-4d6e-85dd-9e609dac1087" providerId="AD" clId="Web-{494492B8-1DFC-D632-6FC3-B987D1081106}" dt="2023-05-30T20:53:32.391" v="36" actId="20577"/>
          <ac:spMkLst>
            <pc:docMk/>
            <pc:sldMk cId="2651342258" sldId="299"/>
            <ac:spMk id="2" creationId="{18676F60-69D5-4540-A17D-B45F0539A982}"/>
          </ac:spMkLst>
        </pc:spChg>
        <pc:spChg chg="mod">
          <ac:chgData name="Training" userId="S::training@capemediation.onmicrosoft.com::515f9051-de34-4d6e-85dd-9e609dac1087" providerId="AD" clId="Web-{494492B8-1DFC-D632-6FC3-B987D1081106}" dt="2023-05-30T20:53:36.422" v="38" actId="20577"/>
          <ac:spMkLst>
            <pc:docMk/>
            <pc:sldMk cId="2651342258" sldId="299"/>
            <ac:spMk id="3" creationId="{8544D9EA-F804-4CD9-8CA8-5A612004F8E3}"/>
          </ac:spMkLst>
        </pc:spChg>
        <pc:spChg chg="mod">
          <ac:chgData name="Training" userId="S::training@capemediation.onmicrosoft.com::515f9051-de34-4d6e-85dd-9e609dac1087" providerId="AD" clId="Web-{494492B8-1DFC-D632-6FC3-B987D1081106}" dt="2023-05-30T20:53:22.703" v="34" actId="20577"/>
          <ac:spMkLst>
            <pc:docMk/>
            <pc:sldMk cId="2651342258" sldId="299"/>
            <ac:spMk id="6" creationId="{3C108260-DAE4-4736-924A-1B9FC8390DA2}"/>
          </ac:spMkLst>
        </pc:spChg>
      </pc:sldChg>
      <pc:sldChg chg="modSp">
        <pc:chgData name="Training" userId="S::training@capemediation.onmicrosoft.com::515f9051-de34-4d6e-85dd-9e609dac1087" providerId="AD" clId="Web-{494492B8-1DFC-D632-6FC3-B987D1081106}" dt="2023-05-30T20:52:57.999" v="32" actId="20577"/>
        <pc:sldMkLst>
          <pc:docMk/>
          <pc:sldMk cId="2547921628" sldId="300"/>
        </pc:sldMkLst>
        <pc:spChg chg="mod">
          <ac:chgData name="Training" userId="S::training@capemediation.onmicrosoft.com::515f9051-de34-4d6e-85dd-9e609dac1087" providerId="AD" clId="Web-{494492B8-1DFC-D632-6FC3-B987D1081106}" dt="2023-05-30T20:52:51.342" v="28" actId="20577"/>
          <ac:spMkLst>
            <pc:docMk/>
            <pc:sldMk cId="2547921628" sldId="300"/>
            <ac:spMk id="2" creationId="{E84D86B8-968B-4733-8C5D-F64C149ED580}"/>
          </ac:spMkLst>
        </pc:spChg>
        <pc:spChg chg="mod">
          <ac:chgData name="Training" userId="S::training@capemediation.onmicrosoft.com::515f9051-de34-4d6e-85dd-9e609dac1087" providerId="AD" clId="Web-{494492B8-1DFC-D632-6FC3-B987D1081106}" dt="2023-05-30T20:52:54.686" v="30" actId="20577"/>
          <ac:spMkLst>
            <pc:docMk/>
            <pc:sldMk cId="2547921628" sldId="300"/>
            <ac:spMk id="3" creationId="{51E71D2E-276E-462F-AA80-61A264DEC80E}"/>
          </ac:spMkLst>
        </pc:spChg>
        <pc:spChg chg="mod">
          <ac:chgData name="Training" userId="S::training@capemediation.onmicrosoft.com::515f9051-de34-4d6e-85dd-9e609dac1087" providerId="AD" clId="Web-{494492B8-1DFC-D632-6FC3-B987D1081106}" dt="2023-05-30T20:52:57.999" v="32" actId="20577"/>
          <ac:spMkLst>
            <pc:docMk/>
            <pc:sldMk cId="2547921628" sldId="300"/>
            <ac:spMk id="4" creationId="{63202399-FD28-48AF-AD4C-3F23B3B62822}"/>
          </ac:spMkLst>
        </pc:spChg>
      </pc:sldChg>
      <pc:sldChg chg="modSp">
        <pc:chgData name="Training" userId="S::training@capemediation.onmicrosoft.com::515f9051-de34-4d6e-85dd-9e609dac1087" providerId="AD" clId="Web-{494492B8-1DFC-D632-6FC3-B987D1081106}" dt="2023-05-30T20:52:12.263" v="26" actId="20577"/>
        <pc:sldMkLst>
          <pc:docMk/>
          <pc:sldMk cId="229383031" sldId="301"/>
        </pc:sldMkLst>
        <pc:spChg chg="mod">
          <ac:chgData name="Training" userId="S::training@capemediation.onmicrosoft.com::515f9051-de34-4d6e-85dd-9e609dac1087" providerId="AD" clId="Web-{494492B8-1DFC-D632-6FC3-B987D1081106}" dt="2023-05-30T20:52:12.263" v="26" actId="20577"/>
          <ac:spMkLst>
            <pc:docMk/>
            <pc:sldMk cId="229383031" sldId="301"/>
            <ac:spMk id="3" creationId="{8B5A1C69-BDC1-71C3-BFE0-434E612FAB27}"/>
          </ac:spMkLst>
        </pc:spChg>
        <pc:spChg chg="mod">
          <ac:chgData name="Training" userId="S::training@capemediation.onmicrosoft.com::515f9051-de34-4d6e-85dd-9e609dac1087" providerId="AD" clId="Web-{494492B8-1DFC-D632-6FC3-B987D1081106}" dt="2023-05-30T20:51:57.918" v="20" actId="20577"/>
          <ac:spMkLst>
            <pc:docMk/>
            <pc:sldMk cId="229383031" sldId="301"/>
            <ac:spMk id="4" creationId="{661AC2C8-50CA-43AF-86E1-C765089BD6DD}"/>
          </ac:spMkLst>
        </pc:spChg>
        <pc:spChg chg="mod">
          <ac:chgData name="Training" userId="S::training@capemediation.onmicrosoft.com::515f9051-de34-4d6e-85dd-9e609dac1087" providerId="AD" clId="Web-{494492B8-1DFC-D632-6FC3-B987D1081106}" dt="2023-05-30T20:52:04.450" v="22" actId="20577"/>
          <ac:spMkLst>
            <pc:docMk/>
            <pc:sldMk cId="229383031" sldId="301"/>
            <ac:spMk id="5" creationId="{5F1164A3-7AB8-4C93-8467-9C7EE0BC7E98}"/>
          </ac:spMkLst>
        </pc:spChg>
        <pc:spChg chg="mod">
          <ac:chgData name="Training" userId="S::training@capemediation.onmicrosoft.com::515f9051-de34-4d6e-85dd-9e609dac1087" providerId="AD" clId="Web-{494492B8-1DFC-D632-6FC3-B987D1081106}" dt="2023-05-30T20:52:08.278" v="24" actId="20577"/>
          <ac:spMkLst>
            <pc:docMk/>
            <pc:sldMk cId="229383031" sldId="301"/>
            <ac:spMk id="7" creationId="{6AC7965B-AE8E-93FD-8EC2-4A7C77BD3535}"/>
          </ac:spMkLst>
        </pc:spChg>
      </pc:sldChg>
      <pc:sldChg chg="modSp">
        <pc:chgData name="Training" userId="S::training@capemediation.onmicrosoft.com::515f9051-de34-4d6e-85dd-9e609dac1087" providerId="AD" clId="Web-{494492B8-1DFC-D632-6FC3-B987D1081106}" dt="2023-05-30T19:57:15.167" v="5" actId="20577"/>
        <pc:sldMkLst>
          <pc:docMk/>
          <pc:sldMk cId="3729019321" sldId="307"/>
        </pc:sldMkLst>
        <pc:spChg chg="mod">
          <ac:chgData name="Training" userId="S::training@capemediation.onmicrosoft.com::515f9051-de34-4d6e-85dd-9e609dac1087" providerId="AD" clId="Web-{494492B8-1DFC-D632-6FC3-B987D1081106}" dt="2023-05-30T19:57:15.167" v="5" actId="20577"/>
          <ac:spMkLst>
            <pc:docMk/>
            <pc:sldMk cId="3729019321" sldId="307"/>
            <ac:spMk id="3" creationId="{20916939-0E28-7A49-8A93-ED49B66C2593}"/>
          </ac:spMkLst>
        </pc:spChg>
      </pc:sldChg>
      <pc:sldChg chg="del">
        <pc:chgData name="Training" userId="S::training@capemediation.onmicrosoft.com::515f9051-de34-4d6e-85dd-9e609dac1087" providerId="AD" clId="Web-{494492B8-1DFC-D632-6FC3-B987D1081106}" dt="2023-05-30T19:59:12.810" v="6"/>
        <pc:sldMkLst>
          <pc:docMk/>
          <pc:sldMk cId="3354434731" sldId="308"/>
        </pc:sldMkLst>
      </pc:sldChg>
      <pc:sldChg chg="modSp">
        <pc:chgData name="Training" userId="S::training@capemediation.onmicrosoft.com::515f9051-de34-4d6e-85dd-9e609dac1087" providerId="AD" clId="Web-{494492B8-1DFC-D632-6FC3-B987D1081106}" dt="2023-05-30T19:59:25.561" v="8" actId="20577"/>
        <pc:sldMkLst>
          <pc:docMk/>
          <pc:sldMk cId="3392880706" sldId="309"/>
        </pc:sldMkLst>
        <pc:spChg chg="mod">
          <ac:chgData name="Training" userId="S::training@capemediation.onmicrosoft.com::515f9051-de34-4d6e-85dd-9e609dac1087" providerId="AD" clId="Web-{494492B8-1DFC-D632-6FC3-B987D1081106}" dt="2023-05-30T19:59:25.561" v="8" actId="20577"/>
          <ac:spMkLst>
            <pc:docMk/>
            <pc:sldMk cId="3392880706" sldId="309"/>
            <ac:spMk id="3" creationId="{00000000-0000-0000-0000-000000000000}"/>
          </ac:spMkLst>
        </pc:spChg>
      </pc:sldChg>
    </pc:docChg>
  </pc:docChgLst>
  <pc:docChgLst>
    <pc:chgData name="Training" userId="S::training@capemediation.onmicrosoft.com::515f9051-de34-4d6e-85dd-9e609dac1087" providerId="AD" clId="Web-{D4E2D2CF-B228-CE0B-547D-4645ECF707B6}"/>
    <pc:docChg chg="modSld">
      <pc:chgData name="Training" userId="S::training@capemediation.onmicrosoft.com::515f9051-de34-4d6e-85dd-9e609dac1087" providerId="AD" clId="Web-{D4E2D2CF-B228-CE0B-547D-4645ECF707B6}" dt="2021-09-07T16:02:52.205" v="92" actId="20577"/>
      <pc:docMkLst>
        <pc:docMk/>
      </pc:docMkLst>
      <pc:sldChg chg="modSp">
        <pc:chgData name="Training" userId="S::training@capemediation.onmicrosoft.com::515f9051-de34-4d6e-85dd-9e609dac1087" providerId="AD" clId="Web-{D4E2D2CF-B228-CE0B-547D-4645ECF707B6}" dt="2021-09-07T15:37:17.331" v="13" actId="20577"/>
        <pc:sldMkLst>
          <pc:docMk/>
          <pc:sldMk cId="0" sldId="256"/>
        </pc:sldMkLst>
        <pc:spChg chg="mod">
          <ac:chgData name="Training" userId="S::training@capemediation.onmicrosoft.com::515f9051-de34-4d6e-85dd-9e609dac1087" providerId="AD" clId="Web-{D4E2D2CF-B228-CE0B-547D-4645ECF707B6}" dt="2021-09-07T15:36:07.471" v="0" actId="20577"/>
          <ac:spMkLst>
            <pc:docMk/>
            <pc:sldMk cId="0" sldId="256"/>
            <ac:spMk id="94" creationId="{00000000-0000-0000-0000-000000000000}"/>
          </ac:spMkLst>
        </pc:spChg>
        <pc:spChg chg="mod">
          <ac:chgData name="Training" userId="S::training@capemediation.onmicrosoft.com::515f9051-de34-4d6e-85dd-9e609dac1087" providerId="AD" clId="Web-{D4E2D2CF-B228-CE0B-547D-4645ECF707B6}" dt="2021-09-07T15:37:17.331" v="13" actId="20577"/>
          <ac:spMkLst>
            <pc:docMk/>
            <pc:sldMk cId="0" sldId="256"/>
            <ac:spMk id="95" creationId="{00000000-0000-0000-0000-000000000000}"/>
          </ac:spMkLst>
        </pc:spChg>
      </pc:sldChg>
      <pc:sldChg chg="modSp">
        <pc:chgData name="Training" userId="S::training@capemediation.onmicrosoft.com::515f9051-de34-4d6e-85dd-9e609dac1087" providerId="AD" clId="Web-{D4E2D2CF-B228-CE0B-547D-4645ECF707B6}" dt="2021-09-07T15:43:05.194" v="51" actId="20577"/>
        <pc:sldMkLst>
          <pc:docMk/>
          <pc:sldMk cId="0" sldId="257"/>
        </pc:sldMkLst>
        <pc:spChg chg="mod">
          <ac:chgData name="Training" userId="S::training@capemediation.onmicrosoft.com::515f9051-de34-4d6e-85dd-9e609dac1087" providerId="AD" clId="Web-{D4E2D2CF-B228-CE0B-547D-4645ECF707B6}" dt="2021-09-07T15:37:31.472" v="14" actId="20577"/>
          <ac:spMkLst>
            <pc:docMk/>
            <pc:sldMk cId="0" sldId="257"/>
            <ac:spMk id="102" creationId="{00000000-0000-0000-0000-000000000000}"/>
          </ac:spMkLst>
        </pc:spChg>
        <pc:spChg chg="mod">
          <ac:chgData name="Training" userId="S::training@capemediation.onmicrosoft.com::515f9051-de34-4d6e-85dd-9e609dac1087" providerId="AD" clId="Web-{D4E2D2CF-B228-CE0B-547D-4645ECF707B6}" dt="2021-09-07T15:43:05.194" v="51" actId="20577"/>
          <ac:spMkLst>
            <pc:docMk/>
            <pc:sldMk cId="0" sldId="257"/>
            <ac:spMk id="103" creationId="{00000000-0000-0000-0000-000000000000}"/>
          </ac:spMkLst>
        </pc:spChg>
      </pc:sldChg>
      <pc:sldChg chg="modSp">
        <pc:chgData name="Training" userId="S::training@capemediation.onmicrosoft.com::515f9051-de34-4d6e-85dd-9e609dac1087" providerId="AD" clId="Web-{D4E2D2CF-B228-CE0B-547D-4645ECF707B6}" dt="2021-09-07T15:37:35.675" v="15" actId="20577"/>
        <pc:sldMkLst>
          <pc:docMk/>
          <pc:sldMk cId="0" sldId="258"/>
        </pc:sldMkLst>
        <pc:spChg chg="mod">
          <ac:chgData name="Training" userId="S::training@capemediation.onmicrosoft.com::515f9051-de34-4d6e-85dd-9e609dac1087" providerId="AD" clId="Web-{D4E2D2CF-B228-CE0B-547D-4645ECF707B6}" dt="2021-09-07T15:37:35.675" v="15" actId="20577"/>
          <ac:spMkLst>
            <pc:docMk/>
            <pc:sldMk cId="0" sldId="258"/>
            <ac:spMk id="111" creationId="{00000000-0000-0000-0000-000000000000}"/>
          </ac:spMkLst>
        </pc:spChg>
      </pc:sldChg>
      <pc:sldChg chg="modSp">
        <pc:chgData name="Training" userId="S::training@capemediation.onmicrosoft.com::515f9051-de34-4d6e-85dd-9e609dac1087" providerId="AD" clId="Web-{D4E2D2CF-B228-CE0B-547D-4645ECF707B6}" dt="2021-09-07T15:37:41.878" v="16" actId="20577"/>
        <pc:sldMkLst>
          <pc:docMk/>
          <pc:sldMk cId="0" sldId="260"/>
        </pc:sldMkLst>
        <pc:spChg chg="mod">
          <ac:chgData name="Training" userId="S::training@capemediation.onmicrosoft.com::515f9051-de34-4d6e-85dd-9e609dac1087" providerId="AD" clId="Web-{D4E2D2CF-B228-CE0B-547D-4645ECF707B6}" dt="2021-09-07T15:37:41.878" v="16" actId="20577"/>
          <ac:spMkLst>
            <pc:docMk/>
            <pc:sldMk cId="0" sldId="260"/>
            <ac:spMk id="129" creationId="{00000000-0000-0000-0000-000000000000}"/>
          </ac:spMkLst>
        </pc:spChg>
      </pc:sldChg>
      <pc:sldChg chg="modSp">
        <pc:chgData name="Training" userId="S::training@capemediation.onmicrosoft.com::515f9051-de34-4d6e-85dd-9e609dac1087" providerId="AD" clId="Web-{D4E2D2CF-B228-CE0B-547D-4645ECF707B6}" dt="2021-09-07T15:37:46.988" v="17" actId="20577"/>
        <pc:sldMkLst>
          <pc:docMk/>
          <pc:sldMk cId="0" sldId="261"/>
        </pc:sldMkLst>
        <pc:spChg chg="mod">
          <ac:chgData name="Training" userId="S::training@capemediation.onmicrosoft.com::515f9051-de34-4d6e-85dd-9e609dac1087" providerId="AD" clId="Web-{D4E2D2CF-B228-CE0B-547D-4645ECF707B6}" dt="2021-09-07T15:37:46.988" v="17" actId="20577"/>
          <ac:spMkLst>
            <pc:docMk/>
            <pc:sldMk cId="0" sldId="261"/>
            <ac:spMk id="138" creationId="{00000000-0000-0000-0000-000000000000}"/>
          </ac:spMkLst>
        </pc:spChg>
      </pc:sldChg>
      <pc:sldChg chg="modSp">
        <pc:chgData name="Training" userId="S::training@capemediation.onmicrosoft.com::515f9051-de34-4d6e-85dd-9e609dac1087" providerId="AD" clId="Web-{D4E2D2CF-B228-CE0B-547D-4645ECF707B6}" dt="2021-09-07T15:37:51.597" v="18" actId="20577"/>
        <pc:sldMkLst>
          <pc:docMk/>
          <pc:sldMk cId="0" sldId="262"/>
        </pc:sldMkLst>
        <pc:spChg chg="mod">
          <ac:chgData name="Training" userId="S::training@capemediation.onmicrosoft.com::515f9051-de34-4d6e-85dd-9e609dac1087" providerId="AD" clId="Web-{D4E2D2CF-B228-CE0B-547D-4645ECF707B6}" dt="2021-09-07T15:37:51.597" v="18" actId="20577"/>
          <ac:spMkLst>
            <pc:docMk/>
            <pc:sldMk cId="0" sldId="262"/>
            <ac:spMk id="159" creationId="{00000000-0000-0000-0000-000000000000}"/>
          </ac:spMkLst>
        </pc:spChg>
      </pc:sldChg>
      <pc:sldChg chg="modSp">
        <pc:chgData name="Training" userId="S::training@capemediation.onmicrosoft.com::515f9051-de34-4d6e-85dd-9e609dac1087" providerId="AD" clId="Web-{D4E2D2CF-B228-CE0B-547D-4645ECF707B6}" dt="2021-09-07T15:48:31.916" v="54" actId="20577"/>
        <pc:sldMkLst>
          <pc:docMk/>
          <pc:sldMk cId="0" sldId="264"/>
        </pc:sldMkLst>
        <pc:spChg chg="mod">
          <ac:chgData name="Training" userId="S::training@capemediation.onmicrosoft.com::515f9051-de34-4d6e-85dd-9e609dac1087" providerId="AD" clId="Web-{D4E2D2CF-B228-CE0B-547D-4645ECF707B6}" dt="2021-09-07T15:37:55.738" v="19" actId="20577"/>
          <ac:spMkLst>
            <pc:docMk/>
            <pc:sldMk cId="0" sldId="264"/>
            <ac:spMk id="175" creationId="{00000000-0000-0000-0000-000000000000}"/>
          </ac:spMkLst>
        </pc:spChg>
        <pc:spChg chg="mod">
          <ac:chgData name="Training" userId="S::training@capemediation.onmicrosoft.com::515f9051-de34-4d6e-85dd-9e609dac1087" providerId="AD" clId="Web-{D4E2D2CF-B228-CE0B-547D-4645ECF707B6}" dt="2021-09-07T15:48:21.838" v="53" actId="20577"/>
          <ac:spMkLst>
            <pc:docMk/>
            <pc:sldMk cId="0" sldId="264"/>
            <ac:spMk id="183" creationId="{00000000-0000-0000-0000-000000000000}"/>
          </ac:spMkLst>
        </pc:spChg>
        <pc:spChg chg="mod">
          <ac:chgData name="Training" userId="S::training@capemediation.onmicrosoft.com::515f9051-de34-4d6e-85dd-9e609dac1087" providerId="AD" clId="Web-{D4E2D2CF-B228-CE0B-547D-4645ECF707B6}" dt="2021-09-07T15:48:31.916" v="54" actId="20577"/>
          <ac:spMkLst>
            <pc:docMk/>
            <pc:sldMk cId="0" sldId="264"/>
            <ac:spMk id="184" creationId="{00000000-0000-0000-0000-000000000000}"/>
          </ac:spMkLst>
        </pc:spChg>
      </pc:sldChg>
      <pc:sldChg chg="modSp">
        <pc:chgData name="Training" userId="S::training@capemediation.onmicrosoft.com::515f9051-de34-4d6e-85dd-9e609dac1087" providerId="AD" clId="Web-{D4E2D2CF-B228-CE0B-547D-4645ECF707B6}" dt="2021-09-07T15:38:00.550" v="20" actId="20577"/>
        <pc:sldMkLst>
          <pc:docMk/>
          <pc:sldMk cId="0" sldId="265"/>
        </pc:sldMkLst>
        <pc:spChg chg="mod">
          <ac:chgData name="Training" userId="S::training@capemediation.onmicrosoft.com::515f9051-de34-4d6e-85dd-9e609dac1087" providerId="AD" clId="Web-{D4E2D2CF-B228-CE0B-547D-4645ECF707B6}" dt="2021-09-07T15:38:00.550" v="20" actId="20577"/>
          <ac:spMkLst>
            <pc:docMk/>
            <pc:sldMk cId="0" sldId="265"/>
            <ac:spMk id="189" creationId="{00000000-0000-0000-0000-000000000000}"/>
          </ac:spMkLst>
        </pc:spChg>
      </pc:sldChg>
      <pc:sldChg chg="modSp">
        <pc:chgData name="Training" userId="S::training@capemediation.onmicrosoft.com::515f9051-de34-4d6e-85dd-9e609dac1087" providerId="AD" clId="Web-{D4E2D2CF-B228-CE0B-547D-4645ECF707B6}" dt="2021-09-07T15:38:04.832" v="21" actId="20577"/>
        <pc:sldMkLst>
          <pc:docMk/>
          <pc:sldMk cId="0" sldId="266"/>
        </pc:sldMkLst>
        <pc:spChg chg="mod">
          <ac:chgData name="Training" userId="S::training@capemediation.onmicrosoft.com::515f9051-de34-4d6e-85dd-9e609dac1087" providerId="AD" clId="Web-{D4E2D2CF-B228-CE0B-547D-4645ECF707B6}" dt="2021-09-07T15:38:04.832" v="21" actId="20577"/>
          <ac:spMkLst>
            <pc:docMk/>
            <pc:sldMk cId="0" sldId="266"/>
            <ac:spMk id="199" creationId="{00000000-0000-0000-0000-000000000000}"/>
          </ac:spMkLst>
        </pc:spChg>
      </pc:sldChg>
      <pc:sldChg chg="modSp">
        <pc:chgData name="Training" userId="S::training@capemediation.onmicrosoft.com::515f9051-de34-4d6e-85dd-9e609dac1087" providerId="AD" clId="Web-{D4E2D2CF-B228-CE0B-547D-4645ECF707B6}" dt="2021-09-07T15:38:09.238" v="22" actId="20577"/>
        <pc:sldMkLst>
          <pc:docMk/>
          <pc:sldMk cId="0" sldId="267"/>
        </pc:sldMkLst>
        <pc:spChg chg="mod">
          <ac:chgData name="Training" userId="S::training@capemediation.onmicrosoft.com::515f9051-de34-4d6e-85dd-9e609dac1087" providerId="AD" clId="Web-{D4E2D2CF-B228-CE0B-547D-4645ECF707B6}" dt="2021-09-07T15:38:09.238" v="22" actId="20577"/>
          <ac:spMkLst>
            <pc:docMk/>
            <pc:sldMk cId="0" sldId="267"/>
            <ac:spMk id="209" creationId="{00000000-0000-0000-0000-000000000000}"/>
          </ac:spMkLst>
        </pc:spChg>
      </pc:sldChg>
      <pc:sldChg chg="modSp">
        <pc:chgData name="Training" userId="S::training@capemediation.onmicrosoft.com::515f9051-de34-4d6e-85dd-9e609dac1087" providerId="AD" clId="Web-{D4E2D2CF-B228-CE0B-547D-4645ECF707B6}" dt="2021-09-07T15:51:51.215" v="57" actId="20577"/>
        <pc:sldMkLst>
          <pc:docMk/>
          <pc:sldMk cId="0" sldId="268"/>
        </pc:sldMkLst>
        <pc:spChg chg="mod">
          <ac:chgData name="Training" userId="S::training@capemediation.onmicrosoft.com::515f9051-de34-4d6e-85dd-9e609dac1087" providerId="AD" clId="Web-{D4E2D2CF-B228-CE0B-547D-4645ECF707B6}" dt="2021-09-07T15:38:14.316" v="23" actId="20577"/>
          <ac:spMkLst>
            <pc:docMk/>
            <pc:sldMk cId="0" sldId="268"/>
            <ac:spMk id="219" creationId="{00000000-0000-0000-0000-000000000000}"/>
          </ac:spMkLst>
        </pc:spChg>
        <pc:spChg chg="mod">
          <ac:chgData name="Training" userId="S::training@capemediation.onmicrosoft.com::515f9051-de34-4d6e-85dd-9e609dac1087" providerId="AD" clId="Web-{D4E2D2CF-B228-CE0B-547D-4645ECF707B6}" dt="2021-09-07T15:51:51.215" v="57" actId="20577"/>
          <ac:spMkLst>
            <pc:docMk/>
            <pc:sldMk cId="0" sldId="268"/>
            <ac:spMk id="220" creationId="{00000000-0000-0000-0000-000000000000}"/>
          </ac:spMkLst>
        </pc:spChg>
      </pc:sldChg>
      <pc:sldChg chg="modSp">
        <pc:chgData name="Training" userId="S::training@capemediation.onmicrosoft.com::515f9051-de34-4d6e-85dd-9e609dac1087" providerId="AD" clId="Web-{D4E2D2CF-B228-CE0B-547D-4645ECF707B6}" dt="2021-09-07T15:38:18.019" v="24" actId="20577"/>
        <pc:sldMkLst>
          <pc:docMk/>
          <pc:sldMk cId="0" sldId="269"/>
        </pc:sldMkLst>
        <pc:spChg chg="mod">
          <ac:chgData name="Training" userId="S::training@capemediation.onmicrosoft.com::515f9051-de34-4d6e-85dd-9e609dac1087" providerId="AD" clId="Web-{D4E2D2CF-B228-CE0B-547D-4645ECF707B6}" dt="2021-09-07T15:38:18.019" v="24" actId="20577"/>
          <ac:spMkLst>
            <pc:docMk/>
            <pc:sldMk cId="0" sldId="269"/>
            <ac:spMk id="229" creationId="{00000000-0000-0000-0000-000000000000}"/>
          </ac:spMkLst>
        </pc:spChg>
      </pc:sldChg>
      <pc:sldChg chg="modSp">
        <pc:chgData name="Training" userId="S::training@capemediation.onmicrosoft.com::515f9051-de34-4d6e-85dd-9e609dac1087" providerId="AD" clId="Web-{D4E2D2CF-B228-CE0B-547D-4645ECF707B6}" dt="2021-09-07T15:38:25.254" v="25" actId="20577"/>
        <pc:sldMkLst>
          <pc:docMk/>
          <pc:sldMk cId="0" sldId="270"/>
        </pc:sldMkLst>
        <pc:spChg chg="mod">
          <ac:chgData name="Training" userId="S::training@capemediation.onmicrosoft.com::515f9051-de34-4d6e-85dd-9e609dac1087" providerId="AD" clId="Web-{D4E2D2CF-B228-CE0B-547D-4645ECF707B6}" dt="2021-09-07T15:38:25.254" v="25" actId="20577"/>
          <ac:spMkLst>
            <pc:docMk/>
            <pc:sldMk cId="0" sldId="270"/>
            <ac:spMk id="239" creationId="{00000000-0000-0000-0000-000000000000}"/>
          </ac:spMkLst>
        </pc:spChg>
      </pc:sldChg>
      <pc:sldChg chg="modSp">
        <pc:chgData name="Training" userId="S::training@capemediation.onmicrosoft.com::515f9051-de34-4d6e-85dd-9e609dac1087" providerId="AD" clId="Web-{D4E2D2CF-B228-CE0B-547D-4645ECF707B6}" dt="2021-09-07T15:38:34.535" v="26" actId="20577"/>
        <pc:sldMkLst>
          <pc:docMk/>
          <pc:sldMk cId="0" sldId="271"/>
        </pc:sldMkLst>
        <pc:spChg chg="mod">
          <ac:chgData name="Training" userId="S::training@capemediation.onmicrosoft.com::515f9051-de34-4d6e-85dd-9e609dac1087" providerId="AD" clId="Web-{D4E2D2CF-B228-CE0B-547D-4645ECF707B6}" dt="2021-09-07T15:38:34.535" v="26" actId="20577"/>
          <ac:spMkLst>
            <pc:docMk/>
            <pc:sldMk cId="0" sldId="271"/>
            <ac:spMk id="249" creationId="{00000000-0000-0000-0000-000000000000}"/>
          </ac:spMkLst>
        </pc:spChg>
      </pc:sldChg>
      <pc:sldChg chg="modSp">
        <pc:chgData name="Training" userId="S::training@capemediation.onmicrosoft.com::515f9051-de34-4d6e-85dd-9e609dac1087" providerId="AD" clId="Web-{D4E2D2CF-B228-CE0B-547D-4645ECF707B6}" dt="2021-09-07T15:38:38.426" v="27" actId="20577"/>
        <pc:sldMkLst>
          <pc:docMk/>
          <pc:sldMk cId="0" sldId="272"/>
        </pc:sldMkLst>
        <pc:spChg chg="mod">
          <ac:chgData name="Training" userId="S::training@capemediation.onmicrosoft.com::515f9051-de34-4d6e-85dd-9e609dac1087" providerId="AD" clId="Web-{D4E2D2CF-B228-CE0B-547D-4645ECF707B6}" dt="2021-09-07T15:38:38.426" v="27" actId="20577"/>
          <ac:spMkLst>
            <pc:docMk/>
            <pc:sldMk cId="0" sldId="272"/>
            <ac:spMk id="258" creationId="{00000000-0000-0000-0000-000000000000}"/>
          </ac:spMkLst>
        </pc:spChg>
      </pc:sldChg>
      <pc:sldChg chg="modSp">
        <pc:chgData name="Training" userId="S::training@capemediation.onmicrosoft.com::515f9051-de34-4d6e-85dd-9e609dac1087" providerId="AD" clId="Web-{D4E2D2CF-B228-CE0B-547D-4645ECF707B6}" dt="2021-09-07T15:55:36.810" v="62" actId="20577"/>
        <pc:sldMkLst>
          <pc:docMk/>
          <pc:sldMk cId="0" sldId="273"/>
        </pc:sldMkLst>
        <pc:spChg chg="mod">
          <ac:chgData name="Training" userId="S::training@capemediation.onmicrosoft.com::515f9051-de34-4d6e-85dd-9e609dac1087" providerId="AD" clId="Web-{D4E2D2CF-B228-CE0B-547D-4645ECF707B6}" dt="2021-09-07T15:38:42.707" v="29" actId="20577"/>
          <ac:spMkLst>
            <pc:docMk/>
            <pc:sldMk cId="0" sldId="273"/>
            <ac:spMk id="267" creationId="{00000000-0000-0000-0000-000000000000}"/>
          </ac:spMkLst>
        </pc:spChg>
        <pc:spChg chg="mod">
          <ac:chgData name="Training" userId="S::training@capemediation.onmicrosoft.com::515f9051-de34-4d6e-85dd-9e609dac1087" providerId="AD" clId="Web-{D4E2D2CF-B228-CE0B-547D-4645ECF707B6}" dt="2021-09-07T15:55:36.810" v="62" actId="20577"/>
          <ac:spMkLst>
            <pc:docMk/>
            <pc:sldMk cId="0" sldId="273"/>
            <ac:spMk id="268" creationId="{00000000-0000-0000-0000-000000000000}"/>
          </ac:spMkLst>
        </pc:spChg>
      </pc:sldChg>
      <pc:sldChg chg="modSp">
        <pc:chgData name="Training" userId="S::training@capemediation.onmicrosoft.com::515f9051-de34-4d6e-85dd-9e609dac1087" providerId="AD" clId="Web-{D4E2D2CF-B228-CE0B-547D-4645ECF707B6}" dt="2021-09-07T15:56:28.858" v="72" actId="20577"/>
        <pc:sldMkLst>
          <pc:docMk/>
          <pc:sldMk cId="0" sldId="274"/>
        </pc:sldMkLst>
        <pc:spChg chg="mod">
          <ac:chgData name="Training" userId="S::training@capemediation.onmicrosoft.com::515f9051-de34-4d6e-85dd-9e609dac1087" providerId="AD" clId="Web-{D4E2D2CF-B228-CE0B-547D-4645ECF707B6}" dt="2021-09-07T15:38:52.270" v="31" actId="20577"/>
          <ac:spMkLst>
            <pc:docMk/>
            <pc:sldMk cId="0" sldId="274"/>
            <ac:spMk id="276" creationId="{00000000-0000-0000-0000-000000000000}"/>
          </ac:spMkLst>
        </pc:spChg>
        <pc:spChg chg="mod">
          <ac:chgData name="Training" userId="S::training@capemediation.onmicrosoft.com::515f9051-de34-4d6e-85dd-9e609dac1087" providerId="AD" clId="Web-{D4E2D2CF-B228-CE0B-547D-4645ECF707B6}" dt="2021-09-07T15:56:28.858" v="72" actId="20577"/>
          <ac:spMkLst>
            <pc:docMk/>
            <pc:sldMk cId="0" sldId="274"/>
            <ac:spMk id="277" creationId="{00000000-0000-0000-0000-000000000000}"/>
          </ac:spMkLst>
        </pc:spChg>
      </pc:sldChg>
      <pc:sldChg chg="modSp">
        <pc:chgData name="Training" userId="S::training@capemediation.onmicrosoft.com::515f9051-de34-4d6e-85dd-9e609dac1087" providerId="AD" clId="Web-{D4E2D2CF-B228-CE0B-547D-4645ECF707B6}" dt="2021-09-07T15:57:23.890" v="74" actId="20577"/>
        <pc:sldMkLst>
          <pc:docMk/>
          <pc:sldMk cId="0" sldId="275"/>
        </pc:sldMkLst>
        <pc:spChg chg="mod">
          <ac:chgData name="Training" userId="S::training@capemediation.onmicrosoft.com::515f9051-de34-4d6e-85dd-9e609dac1087" providerId="AD" clId="Web-{D4E2D2CF-B228-CE0B-547D-4645ECF707B6}" dt="2021-09-07T15:39:02.176" v="32" actId="20577"/>
          <ac:spMkLst>
            <pc:docMk/>
            <pc:sldMk cId="0" sldId="275"/>
            <ac:spMk id="286" creationId="{00000000-0000-0000-0000-000000000000}"/>
          </ac:spMkLst>
        </pc:spChg>
        <pc:spChg chg="mod">
          <ac:chgData name="Training" userId="S::training@capemediation.onmicrosoft.com::515f9051-de34-4d6e-85dd-9e609dac1087" providerId="AD" clId="Web-{D4E2D2CF-B228-CE0B-547D-4645ECF707B6}" dt="2021-09-07T15:57:23.890" v="74" actId="20577"/>
          <ac:spMkLst>
            <pc:docMk/>
            <pc:sldMk cId="0" sldId="275"/>
            <ac:spMk id="287" creationId="{00000000-0000-0000-0000-000000000000}"/>
          </ac:spMkLst>
        </pc:spChg>
      </pc:sldChg>
      <pc:sldChg chg="modSp">
        <pc:chgData name="Training" userId="S::training@capemediation.onmicrosoft.com::515f9051-de34-4d6e-85dd-9e609dac1087" providerId="AD" clId="Web-{D4E2D2CF-B228-CE0B-547D-4645ECF707B6}" dt="2021-09-07T15:58:33.968" v="79" actId="20577"/>
        <pc:sldMkLst>
          <pc:docMk/>
          <pc:sldMk cId="0" sldId="276"/>
        </pc:sldMkLst>
        <pc:spChg chg="mod">
          <ac:chgData name="Training" userId="S::training@capemediation.onmicrosoft.com::515f9051-de34-4d6e-85dd-9e609dac1087" providerId="AD" clId="Web-{D4E2D2CF-B228-CE0B-547D-4645ECF707B6}" dt="2021-09-07T15:39:07.082" v="33" actId="20577"/>
          <ac:spMkLst>
            <pc:docMk/>
            <pc:sldMk cId="0" sldId="276"/>
            <ac:spMk id="296" creationId="{00000000-0000-0000-0000-000000000000}"/>
          </ac:spMkLst>
        </pc:spChg>
        <pc:spChg chg="mod">
          <ac:chgData name="Training" userId="S::training@capemediation.onmicrosoft.com::515f9051-de34-4d6e-85dd-9e609dac1087" providerId="AD" clId="Web-{D4E2D2CF-B228-CE0B-547D-4645ECF707B6}" dt="2021-09-07T15:58:33.968" v="79" actId="20577"/>
          <ac:spMkLst>
            <pc:docMk/>
            <pc:sldMk cId="0" sldId="276"/>
            <ac:spMk id="297" creationId="{00000000-0000-0000-0000-000000000000}"/>
          </ac:spMkLst>
        </pc:spChg>
        <pc:picChg chg="mod">
          <ac:chgData name="Training" userId="S::training@capemediation.onmicrosoft.com::515f9051-de34-4d6e-85dd-9e609dac1087" providerId="AD" clId="Web-{D4E2D2CF-B228-CE0B-547D-4645ECF707B6}" dt="2021-09-07T15:57:47.859" v="78" actId="1076"/>
          <ac:picMkLst>
            <pc:docMk/>
            <pc:sldMk cId="0" sldId="276"/>
            <ac:picMk id="301" creationId="{00000000-0000-0000-0000-000000000000}"/>
          </ac:picMkLst>
        </pc:picChg>
      </pc:sldChg>
      <pc:sldChg chg="modSp">
        <pc:chgData name="Training" userId="S::training@capemediation.onmicrosoft.com::515f9051-de34-4d6e-85dd-9e609dac1087" providerId="AD" clId="Web-{D4E2D2CF-B228-CE0B-547D-4645ECF707B6}" dt="2021-09-07T15:39:12.629" v="34" actId="20577"/>
        <pc:sldMkLst>
          <pc:docMk/>
          <pc:sldMk cId="0" sldId="277"/>
        </pc:sldMkLst>
        <pc:spChg chg="mod">
          <ac:chgData name="Training" userId="S::training@capemediation.onmicrosoft.com::515f9051-de34-4d6e-85dd-9e609dac1087" providerId="AD" clId="Web-{D4E2D2CF-B228-CE0B-547D-4645ECF707B6}" dt="2021-09-07T15:39:12.629" v="34" actId="20577"/>
          <ac:spMkLst>
            <pc:docMk/>
            <pc:sldMk cId="0" sldId="277"/>
            <ac:spMk id="307" creationId="{00000000-0000-0000-0000-000000000000}"/>
          </ac:spMkLst>
        </pc:spChg>
      </pc:sldChg>
      <pc:sldChg chg="modSp">
        <pc:chgData name="Training" userId="S::training@capemediation.onmicrosoft.com::515f9051-de34-4d6e-85dd-9e609dac1087" providerId="AD" clId="Web-{D4E2D2CF-B228-CE0B-547D-4645ECF707B6}" dt="2021-09-07T15:39:17.129" v="35" actId="20577"/>
        <pc:sldMkLst>
          <pc:docMk/>
          <pc:sldMk cId="0" sldId="278"/>
        </pc:sldMkLst>
        <pc:spChg chg="mod">
          <ac:chgData name="Training" userId="S::training@capemediation.onmicrosoft.com::515f9051-de34-4d6e-85dd-9e609dac1087" providerId="AD" clId="Web-{D4E2D2CF-B228-CE0B-547D-4645ECF707B6}" dt="2021-09-07T15:39:17.129" v="35" actId="20577"/>
          <ac:spMkLst>
            <pc:docMk/>
            <pc:sldMk cId="0" sldId="278"/>
            <ac:spMk id="317" creationId="{00000000-0000-0000-0000-000000000000}"/>
          </ac:spMkLst>
        </pc:spChg>
      </pc:sldChg>
      <pc:sldChg chg="modSp">
        <pc:chgData name="Training" userId="S::training@capemediation.onmicrosoft.com::515f9051-de34-4d6e-85dd-9e609dac1087" providerId="AD" clId="Web-{D4E2D2CF-B228-CE0B-547D-4645ECF707B6}" dt="2021-09-07T15:39:24.504" v="36" actId="20577"/>
        <pc:sldMkLst>
          <pc:docMk/>
          <pc:sldMk cId="0" sldId="279"/>
        </pc:sldMkLst>
        <pc:spChg chg="mod">
          <ac:chgData name="Training" userId="S::training@capemediation.onmicrosoft.com::515f9051-de34-4d6e-85dd-9e609dac1087" providerId="AD" clId="Web-{D4E2D2CF-B228-CE0B-547D-4645ECF707B6}" dt="2021-09-07T15:39:24.504" v="36" actId="20577"/>
          <ac:spMkLst>
            <pc:docMk/>
            <pc:sldMk cId="0" sldId="279"/>
            <ac:spMk id="327" creationId="{00000000-0000-0000-0000-000000000000}"/>
          </ac:spMkLst>
        </pc:spChg>
      </pc:sldChg>
      <pc:sldChg chg="modSp">
        <pc:chgData name="Training" userId="S::training@capemediation.onmicrosoft.com::515f9051-de34-4d6e-85dd-9e609dac1087" providerId="AD" clId="Web-{D4E2D2CF-B228-CE0B-547D-4645ECF707B6}" dt="2021-09-07T15:40:01.052" v="40" actId="20577"/>
        <pc:sldMkLst>
          <pc:docMk/>
          <pc:sldMk cId="0" sldId="280"/>
        </pc:sldMkLst>
        <pc:spChg chg="mod">
          <ac:chgData name="Training" userId="S::training@capemediation.onmicrosoft.com::515f9051-de34-4d6e-85dd-9e609dac1087" providerId="AD" clId="Web-{D4E2D2CF-B228-CE0B-547D-4645ECF707B6}" dt="2021-09-07T15:39:29.676" v="37" actId="20577"/>
          <ac:spMkLst>
            <pc:docMk/>
            <pc:sldMk cId="0" sldId="280"/>
            <ac:spMk id="337" creationId="{00000000-0000-0000-0000-000000000000}"/>
          </ac:spMkLst>
        </pc:spChg>
        <pc:spChg chg="mod">
          <ac:chgData name="Training" userId="S::training@capemediation.onmicrosoft.com::515f9051-de34-4d6e-85dd-9e609dac1087" providerId="AD" clId="Web-{D4E2D2CF-B228-CE0B-547D-4645ECF707B6}" dt="2021-09-07T15:40:01.052" v="40" actId="20577"/>
          <ac:spMkLst>
            <pc:docMk/>
            <pc:sldMk cId="0" sldId="280"/>
            <ac:spMk id="338" creationId="{00000000-0000-0000-0000-000000000000}"/>
          </ac:spMkLst>
        </pc:spChg>
      </pc:sldChg>
      <pc:sldChg chg="modSp">
        <pc:chgData name="Training" userId="S::training@capemediation.onmicrosoft.com::515f9051-de34-4d6e-85dd-9e609dac1087" providerId="AD" clId="Web-{D4E2D2CF-B228-CE0B-547D-4645ECF707B6}" dt="2021-09-07T15:40:42.052" v="44" actId="20577"/>
        <pc:sldMkLst>
          <pc:docMk/>
          <pc:sldMk cId="0" sldId="281"/>
        </pc:sldMkLst>
        <pc:spChg chg="mod">
          <ac:chgData name="Training" userId="S::training@capemediation.onmicrosoft.com::515f9051-de34-4d6e-85dd-9e609dac1087" providerId="AD" clId="Web-{D4E2D2CF-B228-CE0B-547D-4645ECF707B6}" dt="2021-09-07T15:40:07.708" v="41" actId="20577"/>
          <ac:spMkLst>
            <pc:docMk/>
            <pc:sldMk cId="0" sldId="281"/>
            <ac:spMk id="346" creationId="{00000000-0000-0000-0000-000000000000}"/>
          </ac:spMkLst>
        </pc:spChg>
        <pc:spChg chg="mod">
          <ac:chgData name="Training" userId="S::training@capemediation.onmicrosoft.com::515f9051-de34-4d6e-85dd-9e609dac1087" providerId="AD" clId="Web-{D4E2D2CF-B228-CE0B-547D-4645ECF707B6}" dt="2021-09-07T15:40:42.052" v="44" actId="20577"/>
          <ac:spMkLst>
            <pc:docMk/>
            <pc:sldMk cId="0" sldId="281"/>
            <ac:spMk id="347" creationId="{00000000-0000-0000-0000-000000000000}"/>
          </ac:spMkLst>
        </pc:spChg>
      </pc:sldChg>
      <pc:sldChg chg="modSp">
        <pc:chgData name="Training" userId="S::training@capemediation.onmicrosoft.com::515f9051-de34-4d6e-85dd-9e609dac1087" providerId="AD" clId="Web-{D4E2D2CF-B228-CE0B-547D-4645ECF707B6}" dt="2021-09-07T16:01:02.267" v="83" actId="20577"/>
        <pc:sldMkLst>
          <pc:docMk/>
          <pc:sldMk cId="0" sldId="282"/>
        </pc:sldMkLst>
        <pc:spChg chg="mod">
          <ac:chgData name="Training" userId="S::training@capemediation.onmicrosoft.com::515f9051-de34-4d6e-85dd-9e609dac1087" providerId="AD" clId="Web-{D4E2D2CF-B228-CE0B-547D-4645ECF707B6}" dt="2021-09-07T15:40:45.974" v="45" actId="20577"/>
          <ac:spMkLst>
            <pc:docMk/>
            <pc:sldMk cId="0" sldId="282"/>
            <ac:spMk id="357" creationId="{00000000-0000-0000-0000-000000000000}"/>
          </ac:spMkLst>
        </pc:spChg>
        <pc:spChg chg="mod">
          <ac:chgData name="Training" userId="S::training@capemediation.onmicrosoft.com::515f9051-de34-4d6e-85dd-9e609dac1087" providerId="AD" clId="Web-{D4E2D2CF-B228-CE0B-547D-4645ECF707B6}" dt="2021-09-07T16:01:02.267" v="83" actId="20577"/>
          <ac:spMkLst>
            <pc:docMk/>
            <pc:sldMk cId="0" sldId="282"/>
            <ac:spMk id="358" creationId="{00000000-0000-0000-0000-000000000000}"/>
          </ac:spMkLst>
        </pc:spChg>
      </pc:sldChg>
      <pc:sldChg chg="modSp">
        <pc:chgData name="Training" userId="S::training@capemediation.onmicrosoft.com::515f9051-de34-4d6e-85dd-9e609dac1087" providerId="AD" clId="Web-{D4E2D2CF-B228-CE0B-547D-4645ECF707B6}" dt="2021-09-07T15:40:50.615" v="46" actId="20577"/>
        <pc:sldMkLst>
          <pc:docMk/>
          <pc:sldMk cId="0" sldId="283"/>
        </pc:sldMkLst>
        <pc:spChg chg="mod">
          <ac:chgData name="Training" userId="S::training@capemediation.onmicrosoft.com::515f9051-de34-4d6e-85dd-9e609dac1087" providerId="AD" clId="Web-{D4E2D2CF-B228-CE0B-547D-4645ECF707B6}" dt="2021-09-07T15:40:50.615" v="46" actId="20577"/>
          <ac:spMkLst>
            <pc:docMk/>
            <pc:sldMk cId="0" sldId="283"/>
            <ac:spMk id="367" creationId="{00000000-0000-0000-0000-000000000000}"/>
          </ac:spMkLst>
        </pc:spChg>
      </pc:sldChg>
      <pc:sldChg chg="modSp">
        <pc:chgData name="Training" userId="S::training@capemediation.onmicrosoft.com::515f9051-de34-4d6e-85dd-9e609dac1087" providerId="AD" clId="Web-{D4E2D2CF-B228-CE0B-547D-4645ECF707B6}" dt="2021-09-07T16:02:24.439" v="90" actId="20577"/>
        <pc:sldMkLst>
          <pc:docMk/>
          <pc:sldMk cId="0" sldId="284"/>
        </pc:sldMkLst>
        <pc:spChg chg="mod">
          <ac:chgData name="Training" userId="S::training@capemediation.onmicrosoft.com::515f9051-de34-4d6e-85dd-9e609dac1087" providerId="AD" clId="Web-{D4E2D2CF-B228-CE0B-547D-4645ECF707B6}" dt="2021-09-07T15:40:57.443" v="47" actId="20577"/>
          <ac:spMkLst>
            <pc:docMk/>
            <pc:sldMk cId="0" sldId="284"/>
            <ac:spMk id="377" creationId="{00000000-0000-0000-0000-000000000000}"/>
          </ac:spMkLst>
        </pc:spChg>
        <pc:spChg chg="mod">
          <ac:chgData name="Training" userId="S::training@capemediation.onmicrosoft.com::515f9051-de34-4d6e-85dd-9e609dac1087" providerId="AD" clId="Web-{D4E2D2CF-B228-CE0B-547D-4645ECF707B6}" dt="2021-09-07T16:02:24.439" v="90" actId="20577"/>
          <ac:spMkLst>
            <pc:docMk/>
            <pc:sldMk cId="0" sldId="284"/>
            <ac:spMk id="378" creationId="{00000000-0000-0000-0000-000000000000}"/>
          </ac:spMkLst>
        </pc:spChg>
      </pc:sldChg>
      <pc:sldChg chg="modSp">
        <pc:chgData name="Training" userId="S::training@capemediation.onmicrosoft.com::515f9051-de34-4d6e-85dd-9e609dac1087" providerId="AD" clId="Web-{D4E2D2CF-B228-CE0B-547D-4645ECF707B6}" dt="2021-09-07T16:02:52.205" v="92" actId="20577"/>
        <pc:sldMkLst>
          <pc:docMk/>
          <pc:sldMk cId="0" sldId="285"/>
        </pc:sldMkLst>
        <pc:spChg chg="mod">
          <ac:chgData name="Training" userId="S::training@capemediation.onmicrosoft.com::515f9051-de34-4d6e-85dd-9e609dac1087" providerId="AD" clId="Web-{D4E2D2CF-B228-CE0B-547D-4645ECF707B6}" dt="2021-09-07T15:41:02.130" v="48" actId="20577"/>
          <ac:spMkLst>
            <pc:docMk/>
            <pc:sldMk cId="0" sldId="285"/>
            <ac:spMk id="388" creationId="{00000000-0000-0000-0000-000000000000}"/>
          </ac:spMkLst>
        </pc:spChg>
        <pc:spChg chg="mod">
          <ac:chgData name="Training" userId="S::training@capemediation.onmicrosoft.com::515f9051-de34-4d6e-85dd-9e609dac1087" providerId="AD" clId="Web-{D4E2D2CF-B228-CE0B-547D-4645ECF707B6}" dt="2021-09-07T16:02:52.205" v="92" actId="20577"/>
          <ac:spMkLst>
            <pc:docMk/>
            <pc:sldMk cId="0" sldId="285"/>
            <ac:spMk id="389" creationId="{00000000-0000-0000-0000-000000000000}"/>
          </ac:spMkLst>
        </pc:spChg>
      </pc:sldChg>
      <pc:sldChg chg="modSp">
        <pc:chgData name="Training" userId="S::training@capemediation.onmicrosoft.com::515f9051-de34-4d6e-85dd-9e609dac1087" providerId="AD" clId="Web-{D4E2D2CF-B228-CE0B-547D-4645ECF707B6}" dt="2021-09-07T15:41:07.208" v="49" actId="20577"/>
        <pc:sldMkLst>
          <pc:docMk/>
          <pc:sldMk cId="0" sldId="286"/>
        </pc:sldMkLst>
        <pc:spChg chg="mod">
          <ac:chgData name="Training" userId="S::training@capemediation.onmicrosoft.com::515f9051-de34-4d6e-85dd-9e609dac1087" providerId="AD" clId="Web-{D4E2D2CF-B228-CE0B-547D-4645ECF707B6}" dt="2021-09-07T15:41:07.208" v="49" actId="20577"/>
          <ac:spMkLst>
            <pc:docMk/>
            <pc:sldMk cId="0" sldId="286"/>
            <ac:spMk id="398" creationId="{00000000-0000-0000-0000-000000000000}"/>
          </ac:spMkLst>
        </pc:spChg>
      </pc:sldChg>
    </pc:docChg>
  </pc:docChgLst>
  <pc:docChgLst>
    <pc:chgData name="Bridget Burgoyne" userId="S::bridget@capemediation.onmicrosoft.com::0fd1fa36-337f-4cd7-8287-2528bb7c8f15" providerId="AD" clId="Web-{238E41C8-F2FA-E2B1-6AA5-B3441FBE022C}"/>
    <pc:docChg chg="delSld">
      <pc:chgData name="Bridget Burgoyne" userId="S::bridget@capemediation.onmicrosoft.com::0fd1fa36-337f-4cd7-8287-2528bb7c8f15" providerId="AD" clId="Web-{238E41C8-F2FA-E2B1-6AA5-B3441FBE022C}" dt="2023-06-21T19:06:28.029" v="0"/>
      <pc:docMkLst>
        <pc:docMk/>
      </pc:docMkLst>
      <pc:sldChg chg="del">
        <pc:chgData name="Bridget Burgoyne" userId="S::bridget@capemediation.onmicrosoft.com::0fd1fa36-337f-4cd7-8287-2528bb7c8f15" providerId="AD" clId="Web-{238E41C8-F2FA-E2B1-6AA5-B3441FBE022C}" dt="2023-06-21T19:06:28.029" v="0"/>
        <pc:sldMkLst>
          <pc:docMk/>
          <pc:sldMk cId="2321017551" sldId="314"/>
        </pc:sldMkLst>
      </pc:sldChg>
    </pc:docChg>
  </pc:docChgLst>
  <pc:docChgLst>
    <pc:chgData name="Training" userId="S::training@capemediation.onmicrosoft.com::515f9051-de34-4d6e-85dd-9e609dac1087" providerId="AD" clId="Web-{834D2E3D-19D8-A66D-A087-82079A6E3C8C}"/>
    <pc:docChg chg="modSld">
      <pc:chgData name="Training" userId="S::training@capemediation.onmicrosoft.com::515f9051-de34-4d6e-85dd-9e609dac1087" providerId="AD" clId="Web-{834D2E3D-19D8-A66D-A087-82079A6E3C8C}" dt="2023-06-21T19:27:52.182" v="10" actId="20577"/>
      <pc:docMkLst>
        <pc:docMk/>
      </pc:docMkLst>
      <pc:sldChg chg="modSp">
        <pc:chgData name="Training" userId="S::training@capemediation.onmicrosoft.com::515f9051-de34-4d6e-85dd-9e609dac1087" providerId="AD" clId="Web-{834D2E3D-19D8-A66D-A087-82079A6E3C8C}" dt="2023-06-21T19:27:52.182" v="10" actId="20577"/>
        <pc:sldMkLst>
          <pc:docMk/>
          <pc:sldMk cId="229383031" sldId="301"/>
        </pc:sldMkLst>
        <pc:spChg chg="mod">
          <ac:chgData name="Training" userId="S::training@capemediation.onmicrosoft.com::515f9051-de34-4d6e-85dd-9e609dac1087" providerId="AD" clId="Web-{834D2E3D-19D8-A66D-A087-82079A6E3C8C}" dt="2023-06-21T19:27:51.401" v="8" actId="20577"/>
          <ac:spMkLst>
            <pc:docMk/>
            <pc:sldMk cId="229383031" sldId="301"/>
            <ac:spMk id="4" creationId="{661AC2C8-50CA-43AF-86E1-C765089BD6DD}"/>
          </ac:spMkLst>
        </pc:spChg>
        <pc:spChg chg="mod">
          <ac:chgData name="Training" userId="S::training@capemediation.onmicrosoft.com::515f9051-de34-4d6e-85dd-9e609dac1087" providerId="AD" clId="Web-{834D2E3D-19D8-A66D-A087-82079A6E3C8C}" dt="2023-06-21T19:27:52.182" v="10" actId="20577"/>
          <ac:spMkLst>
            <pc:docMk/>
            <pc:sldMk cId="229383031" sldId="301"/>
            <ac:spMk id="7" creationId="{6AC7965B-AE8E-93FD-8EC2-4A7C77BD3535}"/>
          </ac:spMkLst>
        </pc:spChg>
      </pc:sldChg>
      <pc:sldChg chg="modSp">
        <pc:chgData name="Training" userId="S::training@capemediation.onmicrosoft.com::515f9051-de34-4d6e-85dd-9e609dac1087" providerId="AD" clId="Web-{834D2E3D-19D8-A66D-A087-82079A6E3C8C}" dt="2023-06-21T19:22:25.517" v="6" actId="20577"/>
        <pc:sldMkLst>
          <pc:docMk/>
          <pc:sldMk cId="3392880706" sldId="309"/>
        </pc:sldMkLst>
        <pc:spChg chg="mod">
          <ac:chgData name="Training" userId="S::training@capemediation.onmicrosoft.com::515f9051-de34-4d6e-85dd-9e609dac1087" providerId="AD" clId="Web-{834D2E3D-19D8-A66D-A087-82079A6E3C8C}" dt="2023-06-21T19:22:25.517" v="6" actId="20577"/>
          <ac:spMkLst>
            <pc:docMk/>
            <pc:sldMk cId="3392880706" sldId="309"/>
            <ac:spMk id="3" creationId="{00000000-0000-0000-0000-000000000000}"/>
          </ac:spMkLst>
        </pc:spChg>
      </pc:sldChg>
    </pc:docChg>
  </pc:docChgLst>
  <pc:docChgLst>
    <pc:chgData name="Training" userId="S::training@capemediation.onmicrosoft.com::515f9051-de34-4d6e-85dd-9e609dac1087" providerId="AD" clId="Web-{EC3FFC53-B2B5-D56A-7111-F1FE7DBCCE45}"/>
    <pc:docChg chg="modSld">
      <pc:chgData name="Training" userId="S::training@capemediation.onmicrosoft.com::515f9051-de34-4d6e-85dd-9e609dac1087" providerId="AD" clId="Web-{EC3FFC53-B2B5-D56A-7111-F1FE7DBCCE45}" dt="2021-09-10T20:24:52.027" v="37" actId="20577"/>
      <pc:docMkLst>
        <pc:docMk/>
      </pc:docMkLst>
      <pc:sldChg chg="modSp">
        <pc:chgData name="Training" userId="S::training@capemediation.onmicrosoft.com::515f9051-de34-4d6e-85dd-9e609dac1087" providerId="AD" clId="Web-{EC3FFC53-B2B5-D56A-7111-F1FE7DBCCE45}" dt="2021-09-10T20:22:36.773" v="11" actId="20577"/>
        <pc:sldMkLst>
          <pc:docMk/>
          <pc:sldMk cId="0" sldId="258"/>
        </pc:sldMkLst>
        <pc:spChg chg="mod">
          <ac:chgData name="Training" userId="S::training@capemediation.onmicrosoft.com::515f9051-de34-4d6e-85dd-9e609dac1087" providerId="AD" clId="Web-{EC3FFC53-B2B5-D56A-7111-F1FE7DBCCE45}" dt="2021-09-10T20:22:36.773" v="11" actId="20577"/>
          <ac:spMkLst>
            <pc:docMk/>
            <pc:sldMk cId="0" sldId="258"/>
            <ac:spMk id="112" creationId="{00000000-0000-0000-0000-000000000000}"/>
          </ac:spMkLst>
        </pc:spChg>
      </pc:sldChg>
      <pc:sldChg chg="modSp">
        <pc:chgData name="Training" userId="S::training@capemediation.onmicrosoft.com::515f9051-de34-4d6e-85dd-9e609dac1087" providerId="AD" clId="Web-{EC3FFC53-B2B5-D56A-7111-F1FE7DBCCE45}" dt="2021-09-10T20:23:22.321" v="20" actId="20577"/>
        <pc:sldMkLst>
          <pc:docMk/>
          <pc:sldMk cId="0" sldId="270"/>
        </pc:sldMkLst>
        <pc:spChg chg="mod">
          <ac:chgData name="Training" userId="S::training@capemediation.onmicrosoft.com::515f9051-de34-4d6e-85dd-9e609dac1087" providerId="AD" clId="Web-{EC3FFC53-B2B5-D56A-7111-F1FE7DBCCE45}" dt="2021-09-10T20:23:22.321" v="20" actId="20577"/>
          <ac:spMkLst>
            <pc:docMk/>
            <pc:sldMk cId="0" sldId="270"/>
            <ac:spMk id="240" creationId="{00000000-0000-0000-0000-000000000000}"/>
          </ac:spMkLst>
        </pc:spChg>
      </pc:sldChg>
      <pc:sldChg chg="modSp">
        <pc:chgData name="Training" userId="S::training@capemediation.onmicrosoft.com::515f9051-de34-4d6e-85dd-9e609dac1087" providerId="AD" clId="Web-{EC3FFC53-B2B5-D56A-7111-F1FE7DBCCE45}" dt="2021-09-10T20:24:52.027" v="37" actId="20577"/>
        <pc:sldMkLst>
          <pc:docMk/>
          <pc:sldMk cId="0" sldId="285"/>
        </pc:sldMkLst>
        <pc:spChg chg="mod">
          <ac:chgData name="Training" userId="S::training@capemediation.onmicrosoft.com::515f9051-de34-4d6e-85dd-9e609dac1087" providerId="AD" clId="Web-{EC3FFC53-B2B5-D56A-7111-F1FE7DBCCE45}" dt="2021-09-10T20:24:52.027" v="37" actId="20577"/>
          <ac:spMkLst>
            <pc:docMk/>
            <pc:sldMk cId="0" sldId="285"/>
            <ac:spMk id="389" creationId="{00000000-0000-0000-0000-000000000000}"/>
          </ac:spMkLst>
        </pc:spChg>
      </pc:sldChg>
    </pc:docChg>
  </pc:docChgLst>
  <pc:docChgLst>
    <pc:chgData name="Training" userId="S::training@capemediation.onmicrosoft.com::515f9051-de34-4d6e-85dd-9e609dac1087" providerId="AD" clId="Web-{FC62D66B-3762-4800-67E8-A5D8192A122D}"/>
    <pc:docChg chg="addSld modSld">
      <pc:chgData name="Training" userId="S::training@capemediation.onmicrosoft.com::515f9051-de34-4d6e-85dd-9e609dac1087" providerId="AD" clId="Web-{FC62D66B-3762-4800-67E8-A5D8192A122D}" dt="2021-10-18T20:31:51.195" v="431" actId="20577"/>
      <pc:docMkLst>
        <pc:docMk/>
      </pc:docMkLst>
      <pc:sldChg chg="delSp modSp">
        <pc:chgData name="Training" userId="S::training@capemediation.onmicrosoft.com::515f9051-de34-4d6e-85dd-9e609dac1087" providerId="AD" clId="Web-{FC62D66B-3762-4800-67E8-A5D8192A122D}" dt="2021-10-18T16:08:42.312" v="8" actId="20577"/>
        <pc:sldMkLst>
          <pc:docMk/>
          <pc:sldMk cId="0" sldId="259"/>
        </pc:sldMkLst>
        <pc:spChg chg="mod">
          <ac:chgData name="Training" userId="S::training@capemediation.onmicrosoft.com::515f9051-de34-4d6e-85dd-9e609dac1087" providerId="AD" clId="Web-{FC62D66B-3762-4800-67E8-A5D8192A122D}" dt="2021-10-18T16:08:42.312" v="8" actId="20577"/>
          <ac:spMkLst>
            <pc:docMk/>
            <pc:sldMk cId="0" sldId="259"/>
            <ac:spMk id="121" creationId="{00000000-0000-0000-0000-000000000000}"/>
          </ac:spMkLst>
        </pc:spChg>
        <pc:picChg chg="del">
          <ac:chgData name="Training" userId="S::training@capemediation.onmicrosoft.com::515f9051-de34-4d6e-85dd-9e609dac1087" providerId="AD" clId="Web-{FC62D66B-3762-4800-67E8-A5D8192A122D}" dt="2021-10-18T16:07:27.420" v="0"/>
          <ac:picMkLst>
            <pc:docMk/>
            <pc:sldMk cId="0" sldId="259"/>
            <ac:picMk id="124" creationId="{00000000-0000-0000-0000-000000000000}"/>
          </ac:picMkLst>
        </pc:picChg>
      </pc:sldChg>
      <pc:sldChg chg="addSp delSp modSp">
        <pc:chgData name="Training" userId="S::training@capemediation.onmicrosoft.com::515f9051-de34-4d6e-85dd-9e609dac1087" providerId="AD" clId="Web-{FC62D66B-3762-4800-67E8-A5D8192A122D}" dt="2021-10-18T18:43:24.393" v="11"/>
        <pc:sldMkLst>
          <pc:docMk/>
          <pc:sldMk cId="0" sldId="260"/>
        </pc:sldMkLst>
        <pc:spChg chg="add del mod">
          <ac:chgData name="Training" userId="S::training@capemediation.onmicrosoft.com::515f9051-de34-4d6e-85dd-9e609dac1087" providerId="AD" clId="Web-{FC62D66B-3762-4800-67E8-A5D8192A122D}" dt="2021-10-18T18:43:24.393" v="11"/>
          <ac:spMkLst>
            <pc:docMk/>
            <pc:sldMk cId="0" sldId="260"/>
            <ac:spMk id="3" creationId="{6FEC0969-259A-437C-8809-1C7F0E23CB0E}"/>
          </ac:spMkLst>
        </pc:spChg>
        <pc:spChg chg="del">
          <ac:chgData name="Training" userId="S::training@capemediation.onmicrosoft.com::515f9051-de34-4d6e-85dd-9e609dac1087" providerId="AD" clId="Web-{FC62D66B-3762-4800-67E8-A5D8192A122D}" dt="2021-10-18T18:43:23.362" v="10"/>
          <ac:spMkLst>
            <pc:docMk/>
            <pc:sldMk cId="0" sldId="260"/>
            <ac:spMk id="130" creationId="{00000000-0000-0000-0000-000000000000}"/>
          </ac:spMkLst>
        </pc:spChg>
      </pc:sldChg>
      <pc:sldChg chg="delAnim">
        <pc:chgData name="Training" userId="S::training@capemediation.onmicrosoft.com::515f9051-de34-4d6e-85dd-9e609dac1087" providerId="AD" clId="Web-{FC62D66B-3762-4800-67E8-A5D8192A122D}" dt="2021-10-18T18:44:24.504" v="12"/>
        <pc:sldMkLst>
          <pc:docMk/>
          <pc:sldMk cId="0" sldId="261"/>
        </pc:sldMkLst>
      </pc:sldChg>
      <pc:sldChg chg="modSp addAnim modAnim">
        <pc:chgData name="Training" userId="S::training@capemediation.onmicrosoft.com::515f9051-de34-4d6e-85dd-9e609dac1087" providerId="AD" clId="Web-{FC62D66B-3762-4800-67E8-A5D8192A122D}" dt="2021-10-18T20:31:51.195" v="431" actId="20577"/>
        <pc:sldMkLst>
          <pc:docMk/>
          <pc:sldMk cId="0" sldId="264"/>
        </pc:sldMkLst>
        <pc:spChg chg="mod">
          <ac:chgData name="Training" userId="S::training@capemediation.onmicrosoft.com::515f9051-de34-4d6e-85dd-9e609dac1087" providerId="AD" clId="Web-{FC62D66B-3762-4800-67E8-A5D8192A122D}" dt="2021-10-18T20:31:47.320" v="430" actId="20577"/>
          <ac:spMkLst>
            <pc:docMk/>
            <pc:sldMk cId="0" sldId="264"/>
            <ac:spMk id="180" creationId="{00000000-0000-0000-0000-000000000000}"/>
          </ac:spMkLst>
        </pc:spChg>
        <pc:spChg chg="mod">
          <ac:chgData name="Training" userId="S::training@capemediation.onmicrosoft.com::515f9051-de34-4d6e-85dd-9e609dac1087" providerId="AD" clId="Web-{FC62D66B-3762-4800-67E8-A5D8192A122D}" dt="2021-10-18T20:31:39.867" v="428" actId="20577"/>
          <ac:spMkLst>
            <pc:docMk/>
            <pc:sldMk cId="0" sldId="264"/>
            <ac:spMk id="181" creationId="{00000000-0000-0000-0000-000000000000}"/>
          </ac:spMkLst>
        </pc:spChg>
        <pc:spChg chg="mod">
          <ac:chgData name="Training" userId="S::training@capemediation.onmicrosoft.com::515f9051-de34-4d6e-85dd-9e609dac1087" providerId="AD" clId="Web-{FC62D66B-3762-4800-67E8-A5D8192A122D}" dt="2021-10-18T20:31:43.226" v="429" actId="20577"/>
          <ac:spMkLst>
            <pc:docMk/>
            <pc:sldMk cId="0" sldId="264"/>
            <ac:spMk id="182" creationId="{00000000-0000-0000-0000-000000000000}"/>
          </ac:spMkLst>
        </pc:spChg>
        <pc:spChg chg="mod">
          <ac:chgData name="Training" userId="S::training@capemediation.onmicrosoft.com::515f9051-de34-4d6e-85dd-9e609dac1087" providerId="AD" clId="Web-{FC62D66B-3762-4800-67E8-A5D8192A122D}" dt="2021-10-18T20:31:51.195" v="431" actId="20577"/>
          <ac:spMkLst>
            <pc:docMk/>
            <pc:sldMk cId="0" sldId="264"/>
            <ac:spMk id="183" creationId="{00000000-0000-0000-0000-000000000000}"/>
          </ac:spMkLst>
        </pc:spChg>
        <pc:spChg chg="mod">
          <ac:chgData name="Training" userId="S::training@capemediation.onmicrosoft.com::515f9051-de34-4d6e-85dd-9e609dac1087" providerId="AD" clId="Web-{FC62D66B-3762-4800-67E8-A5D8192A122D}" dt="2021-10-18T20:31:35.929" v="427" actId="20577"/>
          <ac:spMkLst>
            <pc:docMk/>
            <pc:sldMk cId="0" sldId="264"/>
            <ac:spMk id="184" creationId="{00000000-0000-0000-0000-000000000000}"/>
          </ac:spMkLst>
        </pc:spChg>
      </pc:sldChg>
      <pc:sldChg chg="addSp delSp modSp">
        <pc:chgData name="Training" userId="S::training@capemediation.onmicrosoft.com::515f9051-de34-4d6e-85dd-9e609dac1087" providerId="AD" clId="Web-{FC62D66B-3762-4800-67E8-A5D8192A122D}" dt="2021-10-18T18:47:10.554" v="32"/>
        <pc:sldMkLst>
          <pc:docMk/>
          <pc:sldMk cId="0" sldId="265"/>
        </pc:sldMkLst>
        <pc:spChg chg="add del mod">
          <ac:chgData name="Training" userId="S::training@capemediation.onmicrosoft.com::515f9051-de34-4d6e-85dd-9e609dac1087" providerId="AD" clId="Web-{FC62D66B-3762-4800-67E8-A5D8192A122D}" dt="2021-10-18T18:47:09.773" v="31"/>
          <ac:spMkLst>
            <pc:docMk/>
            <pc:sldMk cId="0" sldId="265"/>
            <ac:spMk id="3" creationId="{BD72CD37-332C-4EF1-BF1B-C4D1C42BB109}"/>
          </ac:spMkLst>
        </pc:spChg>
        <pc:spChg chg="mod">
          <ac:chgData name="Training" userId="S::training@capemediation.onmicrosoft.com::515f9051-de34-4d6e-85dd-9e609dac1087" providerId="AD" clId="Web-{FC62D66B-3762-4800-67E8-A5D8192A122D}" dt="2021-10-18T18:46:05.522" v="21" actId="20577"/>
          <ac:spMkLst>
            <pc:docMk/>
            <pc:sldMk cId="0" sldId="265"/>
            <ac:spMk id="189" creationId="{00000000-0000-0000-0000-000000000000}"/>
          </ac:spMkLst>
        </pc:spChg>
        <pc:spChg chg="del">
          <ac:chgData name="Training" userId="S::training@capemediation.onmicrosoft.com::515f9051-de34-4d6e-85dd-9e609dac1087" providerId="AD" clId="Web-{FC62D66B-3762-4800-67E8-A5D8192A122D}" dt="2021-10-18T18:47:07.461" v="30"/>
          <ac:spMkLst>
            <pc:docMk/>
            <pc:sldMk cId="0" sldId="265"/>
            <ac:spMk id="190" creationId="{00000000-0000-0000-0000-000000000000}"/>
          </ac:spMkLst>
        </pc:spChg>
        <pc:spChg chg="del">
          <ac:chgData name="Training" userId="S::training@capemediation.onmicrosoft.com::515f9051-de34-4d6e-85dd-9e609dac1087" providerId="AD" clId="Web-{FC62D66B-3762-4800-67E8-A5D8192A122D}" dt="2021-10-18T18:47:10.554" v="32"/>
          <ac:spMkLst>
            <pc:docMk/>
            <pc:sldMk cId="0" sldId="265"/>
            <ac:spMk id="194" creationId="{00000000-0000-0000-0000-000000000000}"/>
          </ac:spMkLst>
        </pc:spChg>
      </pc:sldChg>
      <pc:sldChg chg="addSp delSp modSp">
        <pc:chgData name="Training" userId="S::training@capemediation.onmicrosoft.com::515f9051-de34-4d6e-85dd-9e609dac1087" providerId="AD" clId="Web-{FC62D66B-3762-4800-67E8-A5D8192A122D}" dt="2021-10-18T18:47:30.742" v="36"/>
        <pc:sldMkLst>
          <pc:docMk/>
          <pc:sldMk cId="0" sldId="266"/>
        </pc:sldMkLst>
        <pc:spChg chg="add del mod">
          <ac:chgData name="Training" userId="S::training@capemediation.onmicrosoft.com::515f9051-de34-4d6e-85dd-9e609dac1087" providerId="AD" clId="Web-{FC62D66B-3762-4800-67E8-A5D8192A122D}" dt="2021-10-18T18:47:29.727" v="35"/>
          <ac:spMkLst>
            <pc:docMk/>
            <pc:sldMk cId="0" sldId="266"/>
            <ac:spMk id="3" creationId="{0B1268AF-9457-4A48-B35C-7426FB15A141}"/>
          </ac:spMkLst>
        </pc:spChg>
        <pc:spChg chg="mod">
          <ac:chgData name="Training" userId="S::training@capemediation.onmicrosoft.com::515f9051-de34-4d6e-85dd-9e609dac1087" providerId="AD" clId="Web-{FC62D66B-3762-4800-67E8-A5D8192A122D}" dt="2021-10-18T18:46:10.912" v="22" actId="20577"/>
          <ac:spMkLst>
            <pc:docMk/>
            <pc:sldMk cId="0" sldId="266"/>
            <ac:spMk id="199" creationId="{00000000-0000-0000-0000-000000000000}"/>
          </ac:spMkLst>
        </pc:spChg>
        <pc:spChg chg="del">
          <ac:chgData name="Training" userId="S::training@capemediation.onmicrosoft.com::515f9051-de34-4d6e-85dd-9e609dac1087" providerId="AD" clId="Web-{FC62D66B-3762-4800-67E8-A5D8192A122D}" dt="2021-10-18T18:47:24.664" v="34"/>
          <ac:spMkLst>
            <pc:docMk/>
            <pc:sldMk cId="0" sldId="266"/>
            <ac:spMk id="200" creationId="{00000000-0000-0000-0000-000000000000}"/>
          </ac:spMkLst>
        </pc:spChg>
        <pc:spChg chg="del">
          <ac:chgData name="Training" userId="S::training@capemediation.onmicrosoft.com::515f9051-de34-4d6e-85dd-9e609dac1087" providerId="AD" clId="Web-{FC62D66B-3762-4800-67E8-A5D8192A122D}" dt="2021-10-18T18:47:30.742" v="36"/>
          <ac:spMkLst>
            <pc:docMk/>
            <pc:sldMk cId="0" sldId="266"/>
            <ac:spMk id="202" creationId="{00000000-0000-0000-0000-000000000000}"/>
          </ac:spMkLst>
        </pc:spChg>
      </pc:sldChg>
      <pc:sldChg chg="addSp delSp modSp">
        <pc:chgData name="Training" userId="S::training@capemediation.onmicrosoft.com::515f9051-de34-4d6e-85dd-9e609dac1087" providerId="AD" clId="Web-{FC62D66B-3762-4800-67E8-A5D8192A122D}" dt="2021-10-18T18:47:48.133" v="40"/>
        <pc:sldMkLst>
          <pc:docMk/>
          <pc:sldMk cId="0" sldId="267"/>
        </pc:sldMkLst>
        <pc:spChg chg="add del mod">
          <ac:chgData name="Training" userId="S::training@capemediation.onmicrosoft.com::515f9051-de34-4d6e-85dd-9e609dac1087" providerId="AD" clId="Web-{FC62D66B-3762-4800-67E8-A5D8192A122D}" dt="2021-10-18T18:47:47.274" v="39"/>
          <ac:spMkLst>
            <pc:docMk/>
            <pc:sldMk cId="0" sldId="267"/>
            <ac:spMk id="3" creationId="{96B1A8DE-0B84-4032-9335-0E4881C37BDA}"/>
          </ac:spMkLst>
        </pc:spChg>
        <pc:spChg chg="mod">
          <ac:chgData name="Training" userId="S::training@capemediation.onmicrosoft.com::515f9051-de34-4d6e-85dd-9e609dac1087" providerId="AD" clId="Web-{FC62D66B-3762-4800-67E8-A5D8192A122D}" dt="2021-10-18T18:46:32.975" v="25" actId="20577"/>
          <ac:spMkLst>
            <pc:docMk/>
            <pc:sldMk cId="0" sldId="267"/>
            <ac:spMk id="209" creationId="{00000000-0000-0000-0000-000000000000}"/>
          </ac:spMkLst>
        </pc:spChg>
        <pc:spChg chg="del">
          <ac:chgData name="Training" userId="S::training@capemediation.onmicrosoft.com::515f9051-de34-4d6e-85dd-9e609dac1087" providerId="AD" clId="Web-{FC62D66B-3762-4800-67E8-A5D8192A122D}" dt="2021-10-18T18:47:43.930" v="38"/>
          <ac:spMkLst>
            <pc:docMk/>
            <pc:sldMk cId="0" sldId="267"/>
            <ac:spMk id="210" creationId="{00000000-0000-0000-0000-000000000000}"/>
          </ac:spMkLst>
        </pc:spChg>
        <pc:spChg chg="del">
          <ac:chgData name="Training" userId="S::training@capemediation.onmicrosoft.com::515f9051-de34-4d6e-85dd-9e609dac1087" providerId="AD" clId="Web-{FC62D66B-3762-4800-67E8-A5D8192A122D}" dt="2021-10-18T18:47:48.133" v="40"/>
          <ac:spMkLst>
            <pc:docMk/>
            <pc:sldMk cId="0" sldId="267"/>
            <ac:spMk id="214" creationId="{00000000-0000-0000-0000-000000000000}"/>
          </ac:spMkLst>
        </pc:spChg>
      </pc:sldChg>
      <pc:sldChg chg="addSp delSp modSp">
        <pc:chgData name="Training" userId="S::training@capemediation.onmicrosoft.com::515f9051-de34-4d6e-85dd-9e609dac1087" providerId="AD" clId="Web-{FC62D66B-3762-4800-67E8-A5D8192A122D}" dt="2021-10-18T18:47:58.071" v="44"/>
        <pc:sldMkLst>
          <pc:docMk/>
          <pc:sldMk cId="0" sldId="268"/>
        </pc:sldMkLst>
        <pc:spChg chg="add del mod">
          <ac:chgData name="Training" userId="S::training@capemediation.onmicrosoft.com::515f9051-de34-4d6e-85dd-9e609dac1087" providerId="AD" clId="Web-{FC62D66B-3762-4800-67E8-A5D8192A122D}" dt="2021-10-18T18:47:57.399" v="43"/>
          <ac:spMkLst>
            <pc:docMk/>
            <pc:sldMk cId="0" sldId="268"/>
            <ac:spMk id="3" creationId="{E5B2376B-84C0-4DC2-8212-E440EA5A4143}"/>
          </ac:spMkLst>
        </pc:spChg>
        <pc:spChg chg="mod">
          <ac:chgData name="Training" userId="S::training@capemediation.onmicrosoft.com::515f9051-de34-4d6e-85dd-9e609dac1087" providerId="AD" clId="Web-{FC62D66B-3762-4800-67E8-A5D8192A122D}" dt="2021-10-18T18:46:38.444" v="27" actId="20577"/>
          <ac:spMkLst>
            <pc:docMk/>
            <pc:sldMk cId="0" sldId="268"/>
            <ac:spMk id="219" creationId="{00000000-0000-0000-0000-000000000000}"/>
          </ac:spMkLst>
        </pc:spChg>
        <pc:spChg chg="del">
          <ac:chgData name="Training" userId="S::training@capemediation.onmicrosoft.com::515f9051-de34-4d6e-85dd-9e609dac1087" providerId="AD" clId="Web-{FC62D66B-3762-4800-67E8-A5D8192A122D}" dt="2021-10-18T18:47:56.055" v="42"/>
          <ac:spMkLst>
            <pc:docMk/>
            <pc:sldMk cId="0" sldId="268"/>
            <ac:spMk id="220" creationId="{00000000-0000-0000-0000-000000000000}"/>
          </ac:spMkLst>
        </pc:spChg>
        <pc:spChg chg="del">
          <ac:chgData name="Training" userId="S::training@capemediation.onmicrosoft.com::515f9051-de34-4d6e-85dd-9e609dac1087" providerId="AD" clId="Web-{FC62D66B-3762-4800-67E8-A5D8192A122D}" dt="2021-10-18T18:47:58.071" v="44"/>
          <ac:spMkLst>
            <pc:docMk/>
            <pc:sldMk cId="0" sldId="268"/>
            <ac:spMk id="224" creationId="{00000000-0000-0000-0000-000000000000}"/>
          </ac:spMkLst>
        </pc:spChg>
      </pc:sldChg>
      <pc:sldChg chg="addSp delSp modSp">
        <pc:chgData name="Training" userId="S::training@capemediation.onmicrosoft.com::515f9051-de34-4d6e-85dd-9e609dac1087" providerId="AD" clId="Web-{FC62D66B-3762-4800-67E8-A5D8192A122D}" dt="2021-10-18T18:48:07.852" v="48"/>
        <pc:sldMkLst>
          <pc:docMk/>
          <pc:sldMk cId="0" sldId="269"/>
        </pc:sldMkLst>
        <pc:spChg chg="add del mod">
          <ac:chgData name="Training" userId="S::training@capemediation.onmicrosoft.com::515f9051-de34-4d6e-85dd-9e609dac1087" providerId="AD" clId="Web-{FC62D66B-3762-4800-67E8-A5D8192A122D}" dt="2021-10-18T18:48:07.118" v="47"/>
          <ac:spMkLst>
            <pc:docMk/>
            <pc:sldMk cId="0" sldId="269"/>
            <ac:spMk id="3" creationId="{7C749FAF-9531-480F-936E-3557C24FB75E}"/>
          </ac:spMkLst>
        </pc:spChg>
        <pc:spChg chg="mod">
          <ac:chgData name="Training" userId="S::training@capemediation.onmicrosoft.com::515f9051-de34-4d6e-85dd-9e609dac1087" providerId="AD" clId="Web-{FC62D66B-3762-4800-67E8-A5D8192A122D}" dt="2021-10-18T18:46:45.288" v="28" actId="20577"/>
          <ac:spMkLst>
            <pc:docMk/>
            <pc:sldMk cId="0" sldId="269"/>
            <ac:spMk id="229" creationId="{00000000-0000-0000-0000-000000000000}"/>
          </ac:spMkLst>
        </pc:spChg>
        <pc:spChg chg="del">
          <ac:chgData name="Training" userId="S::training@capemediation.onmicrosoft.com::515f9051-de34-4d6e-85dd-9e609dac1087" providerId="AD" clId="Web-{FC62D66B-3762-4800-67E8-A5D8192A122D}" dt="2021-10-18T18:48:05.556" v="46"/>
          <ac:spMkLst>
            <pc:docMk/>
            <pc:sldMk cId="0" sldId="269"/>
            <ac:spMk id="230" creationId="{00000000-0000-0000-0000-000000000000}"/>
          </ac:spMkLst>
        </pc:spChg>
        <pc:spChg chg="del">
          <ac:chgData name="Training" userId="S::training@capemediation.onmicrosoft.com::515f9051-de34-4d6e-85dd-9e609dac1087" providerId="AD" clId="Web-{FC62D66B-3762-4800-67E8-A5D8192A122D}" dt="2021-10-18T18:48:07.852" v="48"/>
          <ac:spMkLst>
            <pc:docMk/>
            <pc:sldMk cId="0" sldId="269"/>
            <ac:spMk id="234" creationId="{00000000-0000-0000-0000-000000000000}"/>
          </ac:spMkLst>
        </pc:spChg>
      </pc:sldChg>
      <pc:sldChg chg="addSp delSp modSp">
        <pc:chgData name="Training" userId="S::training@capemediation.onmicrosoft.com::515f9051-de34-4d6e-85dd-9e609dac1087" providerId="AD" clId="Web-{FC62D66B-3762-4800-67E8-A5D8192A122D}" dt="2021-10-18T18:49:07.729" v="51"/>
        <pc:sldMkLst>
          <pc:docMk/>
          <pc:sldMk cId="0" sldId="270"/>
        </pc:sldMkLst>
        <pc:spChg chg="add del mod">
          <ac:chgData name="Training" userId="S::training@capemediation.onmicrosoft.com::515f9051-de34-4d6e-85dd-9e609dac1087" providerId="AD" clId="Web-{FC62D66B-3762-4800-67E8-A5D8192A122D}" dt="2021-10-18T18:49:07.729" v="51"/>
          <ac:spMkLst>
            <pc:docMk/>
            <pc:sldMk cId="0" sldId="270"/>
            <ac:spMk id="3" creationId="{4B08916A-129C-46B7-A07E-4CF2E7375072}"/>
          </ac:spMkLst>
        </pc:spChg>
        <pc:spChg chg="del">
          <ac:chgData name="Training" userId="S::training@capemediation.onmicrosoft.com::515f9051-de34-4d6e-85dd-9e609dac1087" providerId="AD" clId="Web-{FC62D66B-3762-4800-67E8-A5D8192A122D}" dt="2021-10-18T18:49:06.276" v="50"/>
          <ac:spMkLst>
            <pc:docMk/>
            <pc:sldMk cId="0" sldId="270"/>
            <ac:spMk id="240" creationId="{00000000-0000-0000-0000-000000000000}"/>
          </ac:spMkLst>
        </pc:spChg>
      </pc:sldChg>
      <pc:sldChg chg="addSp delSp modSp">
        <pc:chgData name="Training" userId="S::training@capemediation.onmicrosoft.com::515f9051-de34-4d6e-85dd-9e609dac1087" providerId="AD" clId="Web-{FC62D66B-3762-4800-67E8-A5D8192A122D}" dt="2021-10-18T18:49:20.807" v="54"/>
        <pc:sldMkLst>
          <pc:docMk/>
          <pc:sldMk cId="0" sldId="271"/>
        </pc:sldMkLst>
        <pc:spChg chg="add del mod">
          <ac:chgData name="Training" userId="S::training@capemediation.onmicrosoft.com::515f9051-de34-4d6e-85dd-9e609dac1087" providerId="AD" clId="Web-{FC62D66B-3762-4800-67E8-A5D8192A122D}" dt="2021-10-18T18:49:20.807" v="54"/>
          <ac:spMkLst>
            <pc:docMk/>
            <pc:sldMk cId="0" sldId="271"/>
            <ac:spMk id="3" creationId="{4C96F6A5-77C4-4149-B783-A3FEBE58B410}"/>
          </ac:spMkLst>
        </pc:spChg>
        <pc:spChg chg="del">
          <ac:chgData name="Training" userId="S::training@capemediation.onmicrosoft.com::515f9051-de34-4d6e-85dd-9e609dac1087" providerId="AD" clId="Web-{FC62D66B-3762-4800-67E8-A5D8192A122D}" dt="2021-10-18T18:49:18.760" v="53"/>
          <ac:spMkLst>
            <pc:docMk/>
            <pc:sldMk cId="0" sldId="271"/>
            <ac:spMk id="250" creationId="{00000000-0000-0000-0000-000000000000}"/>
          </ac:spMkLst>
        </pc:spChg>
      </pc:sldChg>
      <pc:sldChg chg="addSp delSp modSp">
        <pc:chgData name="Training" userId="S::training@capemediation.onmicrosoft.com::515f9051-de34-4d6e-85dd-9e609dac1087" providerId="AD" clId="Web-{FC62D66B-3762-4800-67E8-A5D8192A122D}" dt="2021-10-18T18:49:47.683" v="57"/>
        <pc:sldMkLst>
          <pc:docMk/>
          <pc:sldMk cId="0" sldId="273"/>
        </pc:sldMkLst>
        <pc:spChg chg="add del mod">
          <ac:chgData name="Training" userId="S::training@capemediation.onmicrosoft.com::515f9051-de34-4d6e-85dd-9e609dac1087" providerId="AD" clId="Web-{FC62D66B-3762-4800-67E8-A5D8192A122D}" dt="2021-10-18T18:49:47.683" v="57"/>
          <ac:spMkLst>
            <pc:docMk/>
            <pc:sldMk cId="0" sldId="273"/>
            <ac:spMk id="3" creationId="{5EB84EC0-8A70-42F0-ACA4-3175BD87E592}"/>
          </ac:spMkLst>
        </pc:spChg>
        <pc:spChg chg="del">
          <ac:chgData name="Training" userId="S::training@capemediation.onmicrosoft.com::515f9051-de34-4d6e-85dd-9e609dac1087" providerId="AD" clId="Web-{FC62D66B-3762-4800-67E8-A5D8192A122D}" dt="2021-10-18T18:49:46.292" v="56"/>
          <ac:spMkLst>
            <pc:docMk/>
            <pc:sldMk cId="0" sldId="273"/>
            <ac:spMk id="268" creationId="{00000000-0000-0000-0000-000000000000}"/>
          </ac:spMkLst>
        </pc:spChg>
      </pc:sldChg>
      <pc:sldChg chg="addSp delSp modSp">
        <pc:chgData name="Training" userId="S::training@capemediation.onmicrosoft.com::515f9051-de34-4d6e-85dd-9e609dac1087" providerId="AD" clId="Web-{FC62D66B-3762-4800-67E8-A5D8192A122D}" dt="2021-10-18T18:51:42.154" v="76"/>
        <pc:sldMkLst>
          <pc:docMk/>
          <pc:sldMk cId="0" sldId="275"/>
        </pc:sldMkLst>
        <pc:spChg chg="add del mod">
          <ac:chgData name="Training" userId="S::training@capemediation.onmicrosoft.com::515f9051-de34-4d6e-85dd-9e609dac1087" providerId="AD" clId="Web-{FC62D66B-3762-4800-67E8-A5D8192A122D}" dt="2021-10-18T18:51:42.154" v="76"/>
          <ac:spMkLst>
            <pc:docMk/>
            <pc:sldMk cId="0" sldId="275"/>
            <ac:spMk id="3" creationId="{2E2408FF-8CE3-4FBD-BEF3-628BB405F284}"/>
          </ac:spMkLst>
        </pc:spChg>
        <pc:spChg chg="del">
          <ac:chgData name="Training" userId="S::training@capemediation.onmicrosoft.com::515f9051-de34-4d6e-85dd-9e609dac1087" providerId="AD" clId="Web-{FC62D66B-3762-4800-67E8-A5D8192A122D}" dt="2021-10-18T18:51:40.920" v="75"/>
          <ac:spMkLst>
            <pc:docMk/>
            <pc:sldMk cId="0" sldId="275"/>
            <ac:spMk id="287" creationId="{00000000-0000-0000-0000-000000000000}"/>
          </ac:spMkLst>
        </pc:spChg>
      </pc:sldChg>
      <pc:sldChg chg="addSp delSp modSp">
        <pc:chgData name="Training" userId="S::training@capemediation.onmicrosoft.com::515f9051-de34-4d6e-85dd-9e609dac1087" providerId="AD" clId="Web-{FC62D66B-3762-4800-67E8-A5D8192A122D}" dt="2021-10-18T18:51:56.732" v="79"/>
        <pc:sldMkLst>
          <pc:docMk/>
          <pc:sldMk cId="0" sldId="277"/>
        </pc:sldMkLst>
        <pc:spChg chg="add del mod">
          <ac:chgData name="Training" userId="S::training@capemediation.onmicrosoft.com::515f9051-de34-4d6e-85dd-9e609dac1087" providerId="AD" clId="Web-{FC62D66B-3762-4800-67E8-A5D8192A122D}" dt="2021-10-18T18:51:56.732" v="79"/>
          <ac:spMkLst>
            <pc:docMk/>
            <pc:sldMk cId="0" sldId="277"/>
            <ac:spMk id="3" creationId="{47030092-ECF5-4663-B057-C33455252953}"/>
          </ac:spMkLst>
        </pc:spChg>
        <pc:spChg chg="del">
          <ac:chgData name="Training" userId="S::training@capemediation.onmicrosoft.com::515f9051-de34-4d6e-85dd-9e609dac1087" providerId="AD" clId="Web-{FC62D66B-3762-4800-67E8-A5D8192A122D}" dt="2021-10-18T18:51:53.951" v="78"/>
          <ac:spMkLst>
            <pc:docMk/>
            <pc:sldMk cId="0" sldId="277"/>
            <ac:spMk id="308" creationId="{00000000-0000-0000-0000-000000000000}"/>
          </ac:spMkLst>
        </pc:spChg>
      </pc:sldChg>
      <pc:sldChg chg="addSp delSp modSp">
        <pc:chgData name="Training" userId="S::training@capemediation.onmicrosoft.com::515f9051-de34-4d6e-85dd-9e609dac1087" providerId="AD" clId="Web-{FC62D66B-3762-4800-67E8-A5D8192A122D}" dt="2021-10-18T18:52:16.514" v="84"/>
        <pc:sldMkLst>
          <pc:docMk/>
          <pc:sldMk cId="0" sldId="278"/>
        </pc:sldMkLst>
        <pc:spChg chg="add del mod">
          <ac:chgData name="Training" userId="S::training@capemediation.onmicrosoft.com::515f9051-de34-4d6e-85dd-9e609dac1087" providerId="AD" clId="Web-{FC62D66B-3762-4800-67E8-A5D8192A122D}" dt="2021-10-18T18:52:16.514" v="84"/>
          <ac:spMkLst>
            <pc:docMk/>
            <pc:sldMk cId="0" sldId="278"/>
            <ac:spMk id="3" creationId="{C5D90BD3-F826-44F2-9D31-3FA7CDA3148C}"/>
          </ac:spMkLst>
        </pc:spChg>
        <pc:spChg chg="del mod">
          <ac:chgData name="Training" userId="S::training@capemediation.onmicrosoft.com::515f9051-de34-4d6e-85dd-9e609dac1087" providerId="AD" clId="Web-{FC62D66B-3762-4800-67E8-A5D8192A122D}" dt="2021-10-18T18:52:13.858" v="83"/>
          <ac:spMkLst>
            <pc:docMk/>
            <pc:sldMk cId="0" sldId="278"/>
            <ac:spMk id="318" creationId="{00000000-0000-0000-0000-000000000000}"/>
          </ac:spMkLst>
        </pc:spChg>
      </pc:sldChg>
      <pc:sldChg chg="addSp delSp modSp">
        <pc:chgData name="Training" userId="S::training@capemediation.onmicrosoft.com::515f9051-de34-4d6e-85dd-9e609dac1087" providerId="AD" clId="Web-{FC62D66B-3762-4800-67E8-A5D8192A122D}" dt="2021-10-18T19:48:37.270" v="127"/>
        <pc:sldMkLst>
          <pc:docMk/>
          <pc:sldMk cId="0" sldId="279"/>
        </pc:sldMkLst>
        <pc:spChg chg="add del mod">
          <ac:chgData name="Training" userId="S::training@capemediation.onmicrosoft.com::515f9051-de34-4d6e-85dd-9e609dac1087" providerId="AD" clId="Web-{FC62D66B-3762-4800-67E8-A5D8192A122D}" dt="2021-10-18T19:48:37.270" v="127"/>
          <ac:spMkLst>
            <pc:docMk/>
            <pc:sldMk cId="0" sldId="279"/>
            <ac:spMk id="3" creationId="{14BCB610-E41F-4A35-B88E-A117CE49DF3B}"/>
          </ac:spMkLst>
        </pc:spChg>
        <pc:spChg chg="del">
          <ac:chgData name="Training" userId="S::training@capemediation.onmicrosoft.com::515f9051-de34-4d6e-85dd-9e609dac1087" providerId="AD" clId="Web-{FC62D66B-3762-4800-67E8-A5D8192A122D}" dt="2021-10-18T19:48:35.817" v="126"/>
          <ac:spMkLst>
            <pc:docMk/>
            <pc:sldMk cId="0" sldId="279"/>
            <ac:spMk id="328" creationId="{00000000-0000-0000-0000-000000000000}"/>
          </ac:spMkLst>
        </pc:spChg>
      </pc:sldChg>
      <pc:sldChg chg="addSp delSp modSp addAnim delAnim modAnim">
        <pc:chgData name="Training" userId="S::training@capemediation.onmicrosoft.com::515f9051-de34-4d6e-85dd-9e609dac1087" providerId="AD" clId="Web-{FC62D66B-3762-4800-67E8-A5D8192A122D}" dt="2021-10-18T20:19:38.801" v="304"/>
        <pc:sldMkLst>
          <pc:docMk/>
          <pc:sldMk cId="0" sldId="280"/>
        </pc:sldMkLst>
        <pc:spChg chg="add del mod">
          <ac:chgData name="Training" userId="S::training@capemediation.onmicrosoft.com::515f9051-de34-4d6e-85dd-9e609dac1087" providerId="AD" clId="Web-{FC62D66B-3762-4800-67E8-A5D8192A122D}" dt="2021-10-18T20:19:38.801" v="304"/>
          <ac:spMkLst>
            <pc:docMk/>
            <pc:sldMk cId="0" sldId="280"/>
            <ac:spMk id="2" creationId="{E84D86B8-968B-4733-8C5D-F64C149ED580}"/>
          </ac:spMkLst>
        </pc:spChg>
        <pc:spChg chg="add del mod">
          <ac:chgData name="Training" userId="S::training@capemediation.onmicrosoft.com::515f9051-de34-4d6e-85dd-9e609dac1087" providerId="AD" clId="Web-{FC62D66B-3762-4800-67E8-A5D8192A122D}" dt="2021-10-18T20:19:36.238" v="302"/>
          <ac:spMkLst>
            <pc:docMk/>
            <pc:sldMk cId="0" sldId="280"/>
            <ac:spMk id="3" creationId="{51E71D2E-276E-462F-AA80-61A264DEC80E}"/>
          </ac:spMkLst>
        </pc:spChg>
        <pc:spChg chg="add del mod">
          <ac:chgData name="Training" userId="S::training@capemediation.onmicrosoft.com::515f9051-de34-4d6e-85dd-9e609dac1087" providerId="AD" clId="Web-{FC62D66B-3762-4800-67E8-A5D8192A122D}" dt="2021-10-18T20:19:34.066" v="301"/>
          <ac:spMkLst>
            <pc:docMk/>
            <pc:sldMk cId="0" sldId="280"/>
            <ac:spMk id="4" creationId="{63202399-FD28-48AF-AD4C-3F23B3B62822}"/>
          </ac:spMkLst>
        </pc:spChg>
        <pc:spChg chg="del mod">
          <ac:chgData name="Training" userId="S::training@capemediation.onmicrosoft.com::515f9051-de34-4d6e-85dd-9e609dac1087" providerId="AD" clId="Web-{FC62D66B-3762-4800-67E8-A5D8192A122D}" dt="2021-10-18T20:16:05.076" v="237"/>
          <ac:spMkLst>
            <pc:docMk/>
            <pc:sldMk cId="0" sldId="280"/>
            <ac:spMk id="338" creationId="{00000000-0000-0000-0000-000000000000}"/>
          </ac:spMkLst>
        </pc:spChg>
      </pc:sldChg>
      <pc:sldChg chg="addSp delSp modSp">
        <pc:chgData name="Training" userId="S::training@capemediation.onmicrosoft.com::515f9051-de34-4d6e-85dd-9e609dac1087" providerId="AD" clId="Web-{FC62D66B-3762-4800-67E8-A5D8192A122D}" dt="2021-10-18T20:20:26.865" v="308"/>
        <pc:sldMkLst>
          <pc:docMk/>
          <pc:sldMk cId="0" sldId="282"/>
        </pc:sldMkLst>
        <pc:spChg chg="add del mod">
          <ac:chgData name="Training" userId="S::training@capemediation.onmicrosoft.com::515f9051-de34-4d6e-85dd-9e609dac1087" providerId="AD" clId="Web-{FC62D66B-3762-4800-67E8-A5D8192A122D}" dt="2021-10-18T20:20:26.865" v="308"/>
          <ac:spMkLst>
            <pc:docMk/>
            <pc:sldMk cId="0" sldId="282"/>
            <ac:spMk id="3" creationId="{1229C3D6-9614-45E2-B383-93FF50DF94CF}"/>
          </ac:spMkLst>
        </pc:spChg>
        <pc:spChg chg="del">
          <ac:chgData name="Training" userId="S::training@capemediation.onmicrosoft.com::515f9051-de34-4d6e-85dd-9e609dac1087" providerId="AD" clId="Web-{FC62D66B-3762-4800-67E8-A5D8192A122D}" dt="2021-10-18T20:20:19.458" v="307"/>
          <ac:spMkLst>
            <pc:docMk/>
            <pc:sldMk cId="0" sldId="282"/>
            <ac:spMk id="358" creationId="{00000000-0000-0000-0000-000000000000}"/>
          </ac:spMkLst>
        </pc:spChg>
        <pc:cxnChg chg="mod">
          <ac:chgData name="Training" userId="S::training@capemediation.onmicrosoft.com::515f9051-de34-4d6e-85dd-9e609dac1087" providerId="AD" clId="Web-{FC62D66B-3762-4800-67E8-A5D8192A122D}" dt="2021-10-18T20:20:16.271" v="306" actId="1076"/>
          <ac:cxnSpMkLst>
            <pc:docMk/>
            <pc:sldMk cId="0" sldId="282"/>
            <ac:cxnSpMk id="359" creationId="{00000000-0000-0000-0000-000000000000}"/>
          </ac:cxnSpMkLst>
        </pc:cxnChg>
      </pc:sldChg>
      <pc:sldChg chg="addSp delSp modSp addAnim modAnim">
        <pc:chgData name="Training" userId="S::training@capemediation.onmicrosoft.com::515f9051-de34-4d6e-85dd-9e609dac1087" providerId="AD" clId="Web-{FC62D66B-3762-4800-67E8-A5D8192A122D}" dt="2021-10-18T20:25:52.576" v="405"/>
        <pc:sldMkLst>
          <pc:docMk/>
          <pc:sldMk cId="0" sldId="283"/>
        </pc:sldMkLst>
        <pc:spChg chg="add del mod">
          <ac:chgData name="Training" userId="S::training@capemediation.onmicrosoft.com::515f9051-de34-4d6e-85dd-9e609dac1087" providerId="AD" clId="Web-{FC62D66B-3762-4800-67E8-A5D8192A122D}" dt="2021-10-18T20:23:46.526" v="356"/>
          <ac:spMkLst>
            <pc:docMk/>
            <pc:sldMk cId="0" sldId="283"/>
            <ac:spMk id="3" creationId="{446C2F60-0F2E-4B55-BAFC-CA8B189043B5}"/>
          </ac:spMkLst>
        </pc:spChg>
        <pc:spChg chg="add mod">
          <ac:chgData name="Training" userId="S::training@capemediation.onmicrosoft.com::515f9051-de34-4d6e-85dd-9e609dac1087" providerId="AD" clId="Web-{FC62D66B-3762-4800-67E8-A5D8192A122D}" dt="2021-10-18T20:25:45.186" v="403" actId="20577"/>
          <ac:spMkLst>
            <pc:docMk/>
            <pc:sldMk cId="0" sldId="283"/>
            <ac:spMk id="4" creationId="{36359ADD-71D0-4F16-9039-776406895E62}"/>
          </ac:spMkLst>
        </pc:spChg>
        <pc:spChg chg="add mod">
          <ac:chgData name="Training" userId="S::training@capemediation.onmicrosoft.com::515f9051-de34-4d6e-85dd-9e609dac1087" providerId="AD" clId="Web-{FC62D66B-3762-4800-67E8-A5D8192A122D}" dt="2021-10-18T20:25:39.592" v="402" actId="1076"/>
          <ac:spMkLst>
            <pc:docMk/>
            <pc:sldMk cId="0" sldId="283"/>
            <ac:spMk id="5" creationId="{170537F3-25D6-4901-8102-6F187EC9895D}"/>
          </ac:spMkLst>
        </pc:spChg>
        <pc:spChg chg="del mod">
          <ac:chgData name="Training" userId="S::training@capemediation.onmicrosoft.com::515f9051-de34-4d6e-85dd-9e609dac1087" providerId="AD" clId="Web-{FC62D66B-3762-4800-67E8-A5D8192A122D}" dt="2021-10-18T20:23:43.870" v="355"/>
          <ac:spMkLst>
            <pc:docMk/>
            <pc:sldMk cId="0" sldId="283"/>
            <ac:spMk id="368" creationId="{00000000-0000-0000-0000-000000000000}"/>
          </ac:spMkLst>
        </pc:spChg>
      </pc:sldChg>
      <pc:sldChg chg="modSp">
        <pc:chgData name="Training" userId="S::training@capemediation.onmicrosoft.com::515f9051-de34-4d6e-85dd-9e609dac1087" providerId="AD" clId="Web-{FC62D66B-3762-4800-67E8-A5D8192A122D}" dt="2021-10-18T20:26:32.327" v="418" actId="20577"/>
        <pc:sldMkLst>
          <pc:docMk/>
          <pc:sldMk cId="0" sldId="286"/>
        </pc:sldMkLst>
        <pc:spChg chg="mod">
          <ac:chgData name="Training" userId="S::training@capemediation.onmicrosoft.com::515f9051-de34-4d6e-85dd-9e609dac1087" providerId="AD" clId="Web-{FC62D66B-3762-4800-67E8-A5D8192A122D}" dt="2021-10-18T20:26:32.327" v="418" actId="20577"/>
          <ac:spMkLst>
            <pc:docMk/>
            <pc:sldMk cId="0" sldId="286"/>
            <ac:spMk id="398" creationId="{00000000-0000-0000-0000-000000000000}"/>
          </ac:spMkLst>
        </pc:spChg>
      </pc:sldChg>
      <pc:sldChg chg="add replId">
        <pc:chgData name="Training" userId="S::training@capemediation.onmicrosoft.com::515f9051-de34-4d6e-85dd-9e609dac1087" providerId="AD" clId="Web-{FC62D66B-3762-4800-67E8-A5D8192A122D}" dt="2021-10-18T18:43:20.846" v="9"/>
        <pc:sldMkLst>
          <pc:docMk/>
          <pc:sldMk cId="122733580" sldId="287"/>
        </pc:sldMkLst>
      </pc:sldChg>
      <pc:sldChg chg="modSp add replId">
        <pc:chgData name="Training" userId="S::training@capemediation.onmicrosoft.com::515f9051-de34-4d6e-85dd-9e609dac1087" providerId="AD" clId="Web-{FC62D66B-3762-4800-67E8-A5D8192A122D}" dt="2021-10-18T20:31:08.444" v="419" actId="20577"/>
        <pc:sldMkLst>
          <pc:docMk/>
          <pc:sldMk cId="3298174532" sldId="288"/>
        </pc:sldMkLst>
        <pc:spChg chg="mod">
          <ac:chgData name="Training" userId="S::training@capemediation.onmicrosoft.com::515f9051-de34-4d6e-85dd-9e609dac1087" providerId="AD" clId="Web-{FC62D66B-3762-4800-67E8-A5D8192A122D}" dt="2021-10-18T20:31:08.444" v="419" actId="20577"/>
          <ac:spMkLst>
            <pc:docMk/>
            <pc:sldMk cId="3298174532" sldId="288"/>
            <ac:spMk id="194" creationId="{00000000-0000-0000-0000-000000000000}"/>
          </ac:spMkLst>
        </pc:spChg>
      </pc:sldChg>
      <pc:sldChg chg="modSp add replId">
        <pc:chgData name="Training" userId="S::training@capemediation.onmicrosoft.com::515f9051-de34-4d6e-85dd-9e609dac1087" providerId="AD" clId="Web-{FC62D66B-3762-4800-67E8-A5D8192A122D}" dt="2021-10-18T20:31:13.350" v="422" actId="20577"/>
        <pc:sldMkLst>
          <pc:docMk/>
          <pc:sldMk cId="4183424517" sldId="289"/>
        </pc:sldMkLst>
        <pc:spChg chg="mod">
          <ac:chgData name="Training" userId="S::training@capemediation.onmicrosoft.com::515f9051-de34-4d6e-85dd-9e609dac1087" providerId="AD" clId="Web-{FC62D66B-3762-4800-67E8-A5D8192A122D}" dt="2021-10-18T20:31:13.350" v="422" actId="20577"/>
          <ac:spMkLst>
            <pc:docMk/>
            <pc:sldMk cId="4183424517" sldId="289"/>
            <ac:spMk id="202" creationId="{00000000-0000-0000-0000-000000000000}"/>
          </ac:spMkLst>
        </pc:spChg>
      </pc:sldChg>
      <pc:sldChg chg="modSp add replId">
        <pc:chgData name="Training" userId="S::training@capemediation.onmicrosoft.com::515f9051-de34-4d6e-85dd-9e609dac1087" providerId="AD" clId="Web-{FC62D66B-3762-4800-67E8-A5D8192A122D}" dt="2021-10-18T20:31:18.179" v="423" actId="20577"/>
        <pc:sldMkLst>
          <pc:docMk/>
          <pc:sldMk cId="1251692931" sldId="290"/>
        </pc:sldMkLst>
        <pc:spChg chg="mod">
          <ac:chgData name="Training" userId="S::training@capemediation.onmicrosoft.com::515f9051-de34-4d6e-85dd-9e609dac1087" providerId="AD" clId="Web-{FC62D66B-3762-4800-67E8-A5D8192A122D}" dt="2021-10-18T20:31:18.179" v="423" actId="20577"/>
          <ac:spMkLst>
            <pc:docMk/>
            <pc:sldMk cId="1251692931" sldId="290"/>
            <ac:spMk id="214" creationId="{00000000-0000-0000-0000-000000000000}"/>
          </ac:spMkLst>
        </pc:spChg>
      </pc:sldChg>
      <pc:sldChg chg="modSp add replId">
        <pc:chgData name="Training" userId="S::training@capemediation.onmicrosoft.com::515f9051-de34-4d6e-85dd-9e609dac1087" providerId="AD" clId="Web-{FC62D66B-3762-4800-67E8-A5D8192A122D}" dt="2021-10-18T20:31:23.616" v="425" actId="20577"/>
        <pc:sldMkLst>
          <pc:docMk/>
          <pc:sldMk cId="1150904344" sldId="291"/>
        </pc:sldMkLst>
        <pc:spChg chg="mod">
          <ac:chgData name="Training" userId="S::training@capemediation.onmicrosoft.com::515f9051-de34-4d6e-85dd-9e609dac1087" providerId="AD" clId="Web-{FC62D66B-3762-4800-67E8-A5D8192A122D}" dt="2021-10-18T20:31:23.616" v="425" actId="20577"/>
          <ac:spMkLst>
            <pc:docMk/>
            <pc:sldMk cId="1150904344" sldId="291"/>
            <ac:spMk id="224" creationId="{00000000-0000-0000-0000-000000000000}"/>
          </ac:spMkLst>
        </pc:spChg>
      </pc:sldChg>
      <pc:sldChg chg="modSp add replId">
        <pc:chgData name="Training" userId="S::training@capemediation.onmicrosoft.com::515f9051-de34-4d6e-85dd-9e609dac1087" providerId="AD" clId="Web-{FC62D66B-3762-4800-67E8-A5D8192A122D}" dt="2021-10-18T20:31:27.991" v="426" actId="20577"/>
        <pc:sldMkLst>
          <pc:docMk/>
          <pc:sldMk cId="1417606349" sldId="292"/>
        </pc:sldMkLst>
        <pc:spChg chg="mod">
          <ac:chgData name="Training" userId="S::training@capemediation.onmicrosoft.com::515f9051-de34-4d6e-85dd-9e609dac1087" providerId="AD" clId="Web-{FC62D66B-3762-4800-67E8-A5D8192A122D}" dt="2021-10-18T20:31:27.991" v="426" actId="20577"/>
          <ac:spMkLst>
            <pc:docMk/>
            <pc:sldMk cId="1417606349" sldId="292"/>
            <ac:spMk id="234" creationId="{00000000-0000-0000-0000-000000000000}"/>
          </ac:spMkLst>
        </pc:spChg>
      </pc:sldChg>
      <pc:sldChg chg="add replId">
        <pc:chgData name="Training" userId="S::training@capemediation.onmicrosoft.com::515f9051-de34-4d6e-85dd-9e609dac1087" providerId="AD" clId="Web-{FC62D66B-3762-4800-67E8-A5D8192A122D}" dt="2021-10-18T18:49:03.682" v="49"/>
        <pc:sldMkLst>
          <pc:docMk/>
          <pc:sldMk cId="4043625932" sldId="293"/>
        </pc:sldMkLst>
      </pc:sldChg>
      <pc:sldChg chg="add replId">
        <pc:chgData name="Training" userId="S::training@capemediation.onmicrosoft.com::515f9051-de34-4d6e-85dd-9e609dac1087" providerId="AD" clId="Web-{FC62D66B-3762-4800-67E8-A5D8192A122D}" dt="2021-10-18T18:49:13.463" v="52"/>
        <pc:sldMkLst>
          <pc:docMk/>
          <pc:sldMk cId="587289738" sldId="294"/>
        </pc:sldMkLst>
      </pc:sldChg>
      <pc:sldChg chg="addSp modSp add replId">
        <pc:chgData name="Training" userId="S::training@capemediation.onmicrosoft.com::515f9051-de34-4d6e-85dd-9e609dac1087" providerId="AD" clId="Web-{FC62D66B-3762-4800-67E8-A5D8192A122D}" dt="2021-10-18T18:51:17.841" v="73" actId="20577"/>
        <pc:sldMkLst>
          <pc:docMk/>
          <pc:sldMk cId="2314651216" sldId="295"/>
        </pc:sldMkLst>
        <pc:spChg chg="add mod">
          <ac:chgData name="Training" userId="S::training@capemediation.onmicrosoft.com::515f9051-de34-4d6e-85dd-9e609dac1087" providerId="AD" clId="Web-{FC62D66B-3762-4800-67E8-A5D8192A122D}" dt="2021-10-18T18:51:17.841" v="73" actId="20577"/>
          <ac:spMkLst>
            <pc:docMk/>
            <pc:sldMk cId="2314651216" sldId="295"/>
            <ac:spMk id="2" creationId="{DAF2FA7A-14AD-4E0B-8FC2-139C0AB11994}"/>
          </ac:spMkLst>
        </pc:spChg>
        <pc:spChg chg="mod">
          <ac:chgData name="Training" userId="S::training@capemediation.onmicrosoft.com::515f9051-de34-4d6e-85dd-9e609dac1087" providerId="AD" clId="Web-{FC62D66B-3762-4800-67E8-A5D8192A122D}" dt="2021-10-18T18:50:09.449" v="60" actId="14100"/>
          <ac:spMkLst>
            <pc:docMk/>
            <pc:sldMk cId="2314651216" sldId="295"/>
            <ac:spMk id="268" creationId="{00000000-0000-0000-0000-000000000000}"/>
          </ac:spMkLst>
        </pc:spChg>
      </pc:sldChg>
      <pc:sldChg chg="add replId">
        <pc:chgData name="Training" userId="S::training@capemediation.onmicrosoft.com::515f9051-de34-4d6e-85dd-9e609dac1087" providerId="AD" clId="Web-{FC62D66B-3762-4800-67E8-A5D8192A122D}" dt="2021-10-18T18:51:36.560" v="74"/>
        <pc:sldMkLst>
          <pc:docMk/>
          <pc:sldMk cId="1682181987" sldId="296"/>
        </pc:sldMkLst>
      </pc:sldChg>
      <pc:sldChg chg="add replId">
        <pc:chgData name="Training" userId="S::training@capemediation.onmicrosoft.com::515f9051-de34-4d6e-85dd-9e609dac1087" providerId="AD" clId="Web-{FC62D66B-3762-4800-67E8-A5D8192A122D}" dt="2021-10-18T18:51:49.810" v="77"/>
        <pc:sldMkLst>
          <pc:docMk/>
          <pc:sldMk cId="2853801558" sldId="297"/>
        </pc:sldMkLst>
      </pc:sldChg>
      <pc:sldChg chg="addSp delSp modSp add replId addAnim modAnim">
        <pc:chgData name="Training" userId="S::training@capemediation.onmicrosoft.com::515f9051-de34-4d6e-85dd-9e609dac1087" providerId="AD" clId="Web-{FC62D66B-3762-4800-67E8-A5D8192A122D}" dt="2021-10-18T19:53:30.964" v="230" actId="1076"/>
        <pc:sldMkLst>
          <pc:docMk/>
          <pc:sldMk cId="2289725253" sldId="298"/>
        </pc:sldMkLst>
        <pc:spChg chg="add mod">
          <ac:chgData name="Training" userId="S::training@capemediation.onmicrosoft.com::515f9051-de34-4d6e-85dd-9e609dac1087" providerId="AD" clId="Web-{FC62D66B-3762-4800-67E8-A5D8192A122D}" dt="2021-10-18T19:52:56.150" v="211" actId="1076"/>
          <ac:spMkLst>
            <pc:docMk/>
            <pc:sldMk cId="2289725253" sldId="298"/>
            <ac:spMk id="2" creationId="{9C727EA2-EB3C-4903-9AD4-E1A349CEB0D8}"/>
          </ac:spMkLst>
        </pc:spChg>
        <pc:spChg chg="add mod">
          <ac:chgData name="Training" userId="S::training@capemediation.onmicrosoft.com::515f9051-de34-4d6e-85dd-9e609dac1087" providerId="AD" clId="Web-{FC62D66B-3762-4800-67E8-A5D8192A122D}" dt="2021-10-18T19:09:59.787" v="120" actId="20577"/>
          <ac:spMkLst>
            <pc:docMk/>
            <pc:sldMk cId="2289725253" sldId="298"/>
            <ac:spMk id="3" creationId="{4BDBA6EF-047B-4B5A-9AD3-295B713ED97B}"/>
          </ac:spMkLst>
        </pc:spChg>
        <pc:spChg chg="add mod">
          <ac:chgData name="Training" userId="S::training@capemediation.onmicrosoft.com::515f9051-de34-4d6e-85dd-9e609dac1087" providerId="AD" clId="Web-{FC62D66B-3762-4800-67E8-A5D8192A122D}" dt="2021-10-18T19:53:30.964" v="230" actId="1076"/>
          <ac:spMkLst>
            <pc:docMk/>
            <pc:sldMk cId="2289725253" sldId="298"/>
            <ac:spMk id="4" creationId="{84EF5782-FE96-4C90-891C-588405F79574}"/>
          </ac:spMkLst>
        </pc:spChg>
        <pc:spChg chg="del mod">
          <ac:chgData name="Training" userId="S::training@capemediation.onmicrosoft.com::515f9051-de34-4d6e-85dd-9e609dac1087" providerId="AD" clId="Web-{FC62D66B-3762-4800-67E8-A5D8192A122D}" dt="2021-10-18T19:53:04.276" v="214"/>
          <ac:spMkLst>
            <pc:docMk/>
            <pc:sldMk cId="2289725253" sldId="298"/>
            <ac:spMk id="318" creationId="{00000000-0000-0000-0000-000000000000}"/>
          </ac:spMkLst>
        </pc:spChg>
      </pc:sldChg>
      <pc:sldChg chg="addSp delSp modSp add replId addAnim modAnim">
        <pc:chgData name="Training" userId="S::training@capemediation.onmicrosoft.com::515f9051-de34-4d6e-85dd-9e609dac1087" providerId="AD" clId="Web-{FC62D66B-3762-4800-67E8-A5D8192A122D}" dt="2021-10-18T20:15:44.435" v="235"/>
        <pc:sldMkLst>
          <pc:docMk/>
          <pc:sldMk cId="2651342258" sldId="299"/>
        </pc:sldMkLst>
        <pc:spChg chg="add mod">
          <ac:chgData name="Training" userId="S::training@capemediation.onmicrosoft.com::515f9051-de34-4d6e-85dd-9e609dac1087" providerId="AD" clId="Web-{FC62D66B-3762-4800-67E8-A5D8192A122D}" dt="2021-10-18T19:51:38.571" v="172" actId="1076"/>
          <ac:spMkLst>
            <pc:docMk/>
            <pc:sldMk cId="2651342258" sldId="299"/>
            <ac:spMk id="2" creationId="{18676F60-69D5-4540-A17D-B45F0539A982}"/>
          </ac:spMkLst>
        </pc:spChg>
        <pc:spChg chg="add mod">
          <ac:chgData name="Training" userId="S::training@capemediation.onmicrosoft.com::515f9051-de34-4d6e-85dd-9e609dac1087" providerId="AD" clId="Web-{FC62D66B-3762-4800-67E8-A5D8192A122D}" dt="2021-10-18T19:53:37.886" v="231" actId="1076"/>
          <ac:spMkLst>
            <pc:docMk/>
            <pc:sldMk cId="2651342258" sldId="299"/>
            <ac:spMk id="3" creationId="{8544D9EA-F804-4CD9-8CA8-5A612004F8E3}"/>
          </ac:spMkLst>
        </pc:spChg>
        <pc:spChg chg="add del mod">
          <ac:chgData name="Training" userId="S::training@capemediation.onmicrosoft.com::515f9051-de34-4d6e-85dd-9e609dac1087" providerId="AD" clId="Web-{FC62D66B-3762-4800-67E8-A5D8192A122D}" dt="2021-10-18T19:52:15.525" v="191"/>
          <ac:spMkLst>
            <pc:docMk/>
            <pc:sldMk cId="2651342258" sldId="299"/>
            <ac:spMk id="5" creationId="{86CF9AD5-956D-4993-B602-B4E2E0041465}"/>
          </ac:spMkLst>
        </pc:spChg>
        <pc:spChg chg="add mod">
          <ac:chgData name="Training" userId="S::training@capemediation.onmicrosoft.com::515f9051-de34-4d6e-85dd-9e609dac1087" providerId="AD" clId="Web-{FC62D66B-3762-4800-67E8-A5D8192A122D}" dt="2021-10-18T19:52:43.275" v="207" actId="20577"/>
          <ac:spMkLst>
            <pc:docMk/>
            <pc:sldMk cId="2651342258" sldId="299"/>
            <ac:spMk id="6" creationId="{3C108260-DAE4-4736-924A-1B9FC8390DA2}"/>
          </ac:spMkLst>
        </pc:spChg>
        <pc:spChg chg="del mod">
          <ac:chgData name="Training" userId="S::training@capemediation.onmicrosoft.com::515f9051-de34-4d6e-85dd-9e609dac1087" providerId="AD" clId="Web-{FC62D66B-3762-4800-67E8-A5D8192A122D}" dt="2021-10-18T19:52:11.321" v="190"/>
          <ac:spMkLst>
            <pc:docMk/>
            <pc:sldMk cId="2651342258" sldId="299"/>
            <ac:spMk id="328" creationId="{00000000-0000-0000-0000-000000000000}"/>
          </ac:spMkLst>
        </pc:spChg>
      </pc:sldChg>
      <pc:sldChg chg="add replId">
        <pc:chgData name="Training" userId="S::training@capemediation.onmicrosoft.com::515f9051-de34-4d6e-85dd-9e609dac1087" providerId="AD" clId="Web-{FC62D66B-3762-4800-67E8-A5D8192A122D}" dt="2021-10-18T20:19:28.660" v="299"/>
        <pc:sldMkLst>
          <pc:docMk/>
          <pc:sldMk cId="2547921628" sldId="300"/>
        </pc:sldMkLst>
      </pc:sldChg>
      <pc:sldChg chg="addSp delSp modSp add replId addAnim modAnim">
        <pc:chgData name="Training" userId="S::training@capemediation.onmicrosoft.com::515f9051-de34-4d6e-85dd-9e609dac1087" providerId="AD" clId="Web-{FC62D66B-3762-4800-67E8-A5D8192A122D}" dt="2021-10-18T20:23:03.337" v="351"/>
        <pc:sldMkLst>
          <pc:docMk/>
          <pc:sldMk cId="229383031" sldId="301"/>
        </pc:sldMkLst>
        <pc:spChg chg="add del mod">
          <ac:chgData name="Training" userId="S::training@capemediation.onmicrosoft.com::515f9051-de34-4d6e-85dd-9e609dac1087" providerId="AD" clId="Web-{FC62D66B-3762-4800-67E8-A5D8192A122D}" dt="2021-10-18T20:21:31.288" v="312"/>
          <ac:spMkLst>
            <pc:docMk/>
            <pc:sldMk cId="229383031" sldId="301"/>
            <ac:spMk id="3" creationId="{A6ED916A-666F-408E-815C-B349D9C76B63}"/>
          </ac:spMkLst>
        </pc:spChg>
        <pc:spChg chg="add mod">
          <ac:chgData name="Training" userId="S::training@capemediation.onmicrosoft.com::515f9051-de34-4d6e-85dd-9e609dac1087" providerId="AD" clId="Web-{FC62D66B-3762-4800-67E8-A5D8192A122D}" dt="2021-10-18T20:22:09.774" v="335" actId="20577"/>
          <ac:spMkLst>
            <pc:docMk/>
            <pc:sldMk cId="229383031" sldId="301"/>
            <ac:spMk id="4" creationId="{661AC2C8-50CA-43AF-86E1-C765089BD6DD}"/>
          </ac:spMkLst>
        </pc:spChg>
        <pc:spChg chg="add mod">
          <ac:chgData name="Training" userId="S::training@capemediation.onmicrosoft.com::515f9051-de34-4d6e-85dd-9e609dac1087" providerId="AD" clId="Web-{FC62D66B-3762-4800-67E8-A5D8192A122D}" dt="2021-10-18T20:22:48.337" v="349" actId="20577"/>
          <ac:spMkLst>
            <pc:docMk/>
            <pc:sldMk cId="229383031" sldId="301"/>
            <ac:spMk id="5" creationId="{5F1164A3-7AB8-4C93-8467-9C7EE0BC7E98}"/>
          </ac:spMkLst>
        </pc:spChg>
        <pc:spChg chg="del mod">
          <ac:chgData name="Training" userId="S::training@capemediation.onmicrosoft.com::515f9051-de34-4d6e-85dd-9e609dac1087" providerId="AD" clId="Web-{FC62D66B-3762-4800-67E8-A5D8192A122D}" dt="2021-10-18T20:21:27.804" v="311"/>
          <ac:spMkLst>
            <pc:docMk/>
            <pc:sldMk cId="229383031" sldId="301"/>
            <ac:spMk id="358" creationId="{00000000-0000-0000-0000-000000000000}"/>
          </ac:spMkLst>
        </pc:spChg>
      </pc:sldChg>
    </pc:docChg>
  </pc:docChgLst>
  <pc:docChgLst>
    <pc:chgData name="Training" userId="S::training@capemediation.onmicrosoft.com::515f9051-de34-4d6e-85dd-9e609dac1087" providerId="AD" clId="Web-{C7B6954D-BF4D-0920-4ADF-F946D17A0BE3}"/>
    <pc:docChg chg="modSld">
      <pc:chgData name="Training" userId="S::training@capemediation.onmicrosoft.com::515f9051-de34-4d6e-85dd-9e609dac1087" providerId="AD" clId="Web-{C7B6954D-BF4D-0920-4ADF-F946D17A0BE3}" dt="2023-05-30T19:49:47.776" v="1" actId="20577"/>
      <pc:docMkLst>
        <pc:docMk/>
      </pc:docMkLst>
      <pc:sldChg chg="modSp">
        <pc:chgData name="Training" userId="S::training@capemediation.onmicrosoft.com::515f9051-de34-4d6e-85dd-9e609dac1087" providerId="AD" clId="Web-{C7B6954D-BF4D-0920-4ADF-F946D17A0BE3}" dt="2023-05-30T19:49:47.776" v="1" actId="20577"/>
        <pc:sldMkLst>
          <pc:docMk/>
          <pc:sldMk cId="0" sldId="264"/>
        </pc:sldMkLst>
        <pc:spChg chg="mod">
          <ac:chgData name="Training" userId="S::training@capemediation.onmicrosoft.com::515f9051-de34-4d6e-85dd-9e609dac1087" providerId="AD" clId="Web-{C7B6954D-BF4D-0920-4ADF-F946D17A0BE3}" dt="2023-05-30T19:49:47.776" v="1" actId="20577"/>
          <ac:spMkLst>
            <pc:docMk/>
            <pc:sldMk cId="0" sldId="264"/>
            <ac:spMk id="176" creationId="{00000000-0000-0000-0000-000000000000}"/>
          </ac:spMkLst>
        </pc:spChg>
      </pc:sldChg>
    </pc:docChg>
  </pc:docChgLst>
  <pc:docChgLst>
    <pc:chgData name="Training" userId="S::training@capemediation.onmicrosoft.com::515f9051-de34-4d6e-85dd-9e609dac1087" providerId="AD" clId="Web-{18DF8D4F-31D1-54C9-F561-7C2161FED11B}"/>
    <pc:docChg chg="modSld">
      <pc:chgData name="Training" userId="S::training@capemediation.onmicrosoft.com::515f9051-de34-4d6e-85dd-9e609dac1087" providerId="AD" clId="Web-{18DF8D4F-31D1-54C9-F561-7C2161FED11B}" dt="2021-10-20T19:18:37.235" v="21" actId="14100"/>
      <pc:docMkLst>
        <pc:docMk/>
      </pc:docMkLst>
      <pc:sldChg chg="modSp">
        <pc:chgData name="Training" userId="S::training@capemediation.onmicrosoft.com::515f9051-de34-4d6e-85dd-9e609dac1087" providerId="AD" clId="Web-{18DF8D4F-31D1-54C9-F561-7C2161FED11B}" dt="2021-10-20T17:21:13.689" v="3" actId="1076"/>
        <pc:sldMkLst>
          <pc:docMk/>
          <pc:sldMk cId="2289725253" sldId="298"/>
        </pc:sldMkLst>
        <pc:spChg chg="mod">
          <ac:chgData name="Training" userId="S::training@capemediation.onmicrosoft.com::515f9051-de34-4d6e-85dd-9e609dac1087" providerId="AD" clId="Web-{18DF8D4F-31D1-54C9-F561-7C2161FED11B}" dt="2021-10-20T17:21:13.689" v="3" actId="1076"/>
          <ac:spMkLst>
            <pc:docMk/>
            <pc:sldMk cId="2289725253" sldId="298"/>
            <ac:spMk id="3" creationId="{4BDBA6EF-047B-4B5A-9AD3-295B713ED97B}"/>
          </ac:spMkLst>
        </pc:spChg>
        <pc:spChg chg="mod">
          <ac:chgData name="Training" userId="S::training@capemediation.onmicrosoft.com::515f9051-de34-4d6e-85dd-9e609dac1087" providerId="AD" clId="Web-{18DF8D4F-31D1-54C9-F561-7C2161FED11B}" dt="2021-10-20T17:16:02.695" v="1" actId="20577"/>
          <ac:spMkLst>
            <pc:docMk/>
            <pc:sldMk cId="2289725253" sldId="298"/>
            <ac:spMk id="4" creationId="{84EF5782-FE96-4C90-891C-588405F79574}"/>
          </ac:spMkLst>
        </pc:spChg>
      </pc:sldChg>
      <pc:sldChg chg="modSp">
        <pc:chgData name="Training" userId="S::training@capemediation.onmicrosoft.com::515f9051-de34-4d6e-85dd-9e609dac1087" providerId="AD" clId="Web-{18DF8D4F-31D1-54C9-F561-7C2161FED11B}" dt="2021-10-20T17:29:37.156" v="5"/>
        <pc:sldMkLst>
          <pc:docMk/>
          <pc:sldMk cId="2651342258" sldId="299"/>
        </pc:sldMkLst>
        <pc:spChg chg="mod">
          <ac:chgData name="Training" userId="S::training@capemediation.onmicrosoft.com::515f9051-de34-4d6e-85dd-9e609dac1087" providerId="AD" clId="Web-{18DF8D4F-31D1-54C9-F561-7C2161FED11B}" dt="2021-10-20T17:29:37.156" v="5"/>
          <ac:spMkLst>
            <pc:docMk/>
            <pc:sldMk cId="2651342258" sldId="299"/>
            <ac:spMk id="6" creationId="{3C108260-DAE4-4736-924A-1B9FC8390DA2}"/>
          </ac:spMkLst>
        </pc:spChg>
      </pc:sldChg>
      <pc:sldChg chg="modSp">
        <pc:chgData name="Training" userId="S::training@capemediation.onmicrosoft.com::515f9051-de34-4d6e-85dd-9e609dac1087" providerId="AD" clId="Web-{18DF8D4F-31D1-54C9-F561-7C2161FED11B}" dt="2021-10-20T19:18:37.235" v="21" actId="14100"/>
        <pc:sldMkLst>
          <pc:docMk/>
          <pc:sldMk cId="2547921628" sldId="300"/>
        </pc:sldMkLst>
        <pc:spChg chg="mod">
          <ac:chgData name="Training" userId="S::training@capemediation.onmicrosoft.com::515f9051-de34-4d6e-85dd-9e609dac1087" providerId="AD" clId="Web-{18DF8D4F-31D1-54C9-F561-7C2161FED11B}" dt="2021-10-20T19:18:37.235" v="21" actId="14100"/>
          <ac:spMkLst>
            <pc:docMk/>
            <pc:sldMk cId="2547921628" sldId="300"/>
            <ac:spMk id="4" creationId="{63202399-FD28-48AF-AD4C-3F23B3B62822}"/>
          </ac:spMkLst>
        </pc:spChg>
      </pc:sldChg>
    </pc:docChg>
  </pc:docChgLst>
  <pc:docChgLst>
    <pc:chgData name="Bridget Burgoyne" userId="0fd1fa36-337f-4cd7-8287-2528bb7c8f15" providerId="ADAL" clId="{7F07FFAD-86EE-4467-8A50-D3EFCB1D73C5}"/>
    <pc:docChg chg="modSld">
      <pc:chgData name="Bridget Burgoyne" userId="0fd1fa36-337f-4cd7-8287-2528bb7c8f15" providerId="ADAL" clId="{7F07FFAD-86EE-4467-8A50-D3EFCB1D73C5}" dt="2023-06-21T19:09:06.949" v="2" actId="20577"/>
      <pc:docMkLst>
        <pc:docMk/>
      </pc:docMkLst>
      <pc:sldChg chg="modSp mod">
        <pc:chgData name="Bridget Burgoyne" userId="0fd1fa36-337f-4cd7-8287-2528bb7c8f15" providerId="ADAL" clId="{7F07FFAD-86EE-4467-8A50-D3EFCB1D73C5}" dt="2023-06-21T19:08:00.428" v="0" actId="12"/>
        <pc:sldMkLst>
          <pc:docMk/>
          <pc:sldMk cId="3392880706" sldId="309"/>
        </pc:sldMkLst>
        <pc:spChg chg="mod">
          <ac:chgData name="Bridget Burgoyne" userId="0fd1fa36-337f-4cd7-8287-2528bb7c8f15" providerId="ADAL" clId="{7F07FFAD-86EE-4467-8A50-D3EFCB1D73C5}" dt="2023-06-21T19:08:00.428" v="0" actId="12"/>
          <ac:spMkLst>
            <pc:docMk/>
            <pc:sldMk cId="3392880706" sldId="309"/>
            <ac:spMk id="3" creationId="{00000000-0000-0000-0000-000000000000}"/>
          </ac:spMkLst>
        </pc:spChg>
      </pc:sldChg>
      <pc:sldChg chg="modSp mod">
        <pc:chgData name="Bridget Burgoyne" userId="0fd1fa36-337f-4cd7-8287-2528bb7c8f15" providerId="ADAL" clId="{7F07FFAD-86EE-4467-8A50-D3EFCB1D73C5}" dt="2023-06-21T19:09:06.949" v="2" actId="20577"/>
        <pc:sldMkLst>
          <pc:docMk/>
          <pc:sldMk cId="493056642" sldId="323"/>
        </pc:sldMkLst>
        <pc:spChg chg="mod">
          <ac:chgData name="Bridget Burgoyne" userId="0fd1fa36-337f-4cd7-8287-2528bb7c8f15" providerId="ADAL" clId="{7F07FFAD-86EE-4467-8A50-D3EFCB1D73C5}" dt="2023-06-21T19:09:06.949" v="2" actId="20577"/>
          <ac:spMkLst>
            <pc:docMk/>
            <pc:sldMk cId="493056642" sldId="323"/>
            <ac:spMk id="347" creationId="{00000000-0000-0000-0000-000000000000}"/>
          </ac:spMkLst>
        </pc:spChg>
      </pc:sldChg>
    </pc:docChg>
  </pc:docChgLst>
  <pc:docChgLst>
    <pc:chgData name="Training" userId="S::training@capemediation.onmicrosoft.com::515f9051-de34-4d6e-85dd-9e609dac1087" providerId="AD" clId="Web-{CECA357B-FA44-4491-2E7E-B567BA7F3919}"/>
    <pc:docChg chg="addSld modSld sldOrd addMainMaster">
      <pc:chgData name="Training" userId="S::training@capemediation.onmicrosoft.com::515f9051-de34-4d6e-85dd-9e609dac1087" providerId="AD" clId="Web-{CECA357B-FA44-4491-2E7E-B567BA7F3919}" dt="2023-05-24T17:45:33.001" v="221"/>
      <pc:docMkLst>
        <pc:docMk/>
      </pc:docMkLst>
      <pc:sldChg chg="modSp">
        <pc:chgData name="Training" userId="S::training@capemediation.onmicrosoft.com::515f9051-de34-4d6e-85dd-9e609dac1087" providerId="AD" clId="Web-{CECA357B-FA44-4491-2E7E-B567BA7F3919}" dt="2023-05-24T16:39:57.164" v="78" actId="20577"/>
        <pc:sldMkLst>
          <pc:docMk/>
          <pc:sldMk cId="0" sldId="256"/>
        </pc:sldMkLst>
        <pc:spChg chg="mod">
          <ac:chgData name="Training" userId="S::training@capemediation.onmicrosoft.com::515f9051-de34-4d6e-85dd-9e609dac1087" providerId="AD" clId="Web-{CECA357B-FA44-4491-2E7E-B567BA7F3919}" dt="2023-05-24T16:39:57.164" v="78" actId="20577"/>
          <ac:spMkLst>
            <pc:docMk/>
            <pc:sldMk cId="0" sldId="256"/>
            <ac:spMk id="3" creationId="{0489781C-8C49-2C07-8B65-E141B2A9C243}"/>
          </ac:spMkLst>
        </pc:spChg>
      </pc:sldChg>
      <pc:sldChg chg="modSp ord">
        <pc:chgData name="Training" userId="S::training@capemediation.onmicrosoft.com::515f9051-de34-4d6e-85dd-9e609dac1087" providerId="AD" clId="Web-{CECA357B-FA44-4491-2E7E-B567BA7F3919}" dt="2023-05-24T16:39:41.039" v="66" actId="20577"/>
        <pc:sldMkLst>
          <pc:docMk/>
          <pc:sldMk cId="0" sldId="257"/>
        </pc:sldMkLst>
        <pc:spChg chg="mod">
          <ac:chgData name="Training" userId="S::training@capemediation.onmicrosoft.com::515f9051-de34-4d6e-85dd-9e609dac1087" providerId="AD" clId="Web-{CECA357B-FA44-4491-2E7E-B567BA7F3919}" dt="2023-05-24T16:39:41.039" v="66" actId="20577"/>
          <ac:spMkLst>
            <pc:docMk/>
            <pc:sldMk cId="0" sldId="257"/>
            <ac:spMk id="103" creationId="{00000000-0000-0000-0000-000000000000}"/>
          </ac:spMkLst>
        </pc:spChg>
      </pc:sldChg>
      <pc:sldChg chg="modSp ord">
        <pc:chgData name="Training" userId="S::training@capemediation.onmicrosoft.com::515f9051-de34-4d6e-85dd-9e609dac1087" providerId="AD" clId="Web-{CECA357B-FA44-4491-2E7E-B567BA7F3919}" dt="2023-05-24T16:43:14.546" v="215" actId="20577"/>
        <pc:sldMkLst>
          <pc:docMk/>
          <pc:sldMk cId="0" sldId="258"/>
        </pc:sldMkLst>
        <pc:spChg chg="mod">
          <ac:chgData name="Training" userId="S::training@capemediation.onmicrosoft.com::515f9051-de34-4d6e-85dd-9e609dac1087" providerId="AD" clId="Web-{CECA357B-FA44-4491-2E7E-B567BA7F3919}" dt="2023-05-24T16:43:14.546" v="215" actId="20577"/>
          <ac:spMkLst>
            <pc:docMk/>
            <pc:sldMk cId="0" sldId="258"/>
            <ac:spMk id="112" creationId="{00000000-0000-0000-0000-000000000000}"/>
          </ac:spMkLst>
        </pc:spChg>
      </pc:sldChg>
      <pc:sldChg chg="ord">
        <pc:chgData name="Training" userId="S::training@capemediation.onmicrosoft.com::515f9051-de34-4d6e-85dd-9e609dac1087" providerId="AD" clId="Web-{CECA357B-FA44-4491-2E7E-B567BA7F3919}" dt="2023-05-24T16:32:18.133" v="34"/>
        <pc:sldMkLst>
          <pc:docMk/>
          <pc:sldMk cId="0" sldId="259"/>
        </pc:sldMkLst>
      </pc:sldChg>
      <pc:sldChg chg="addAnim modAnim">
        <pc:chgData name="Training" userId="S::training@capemediation.onmicrosoft.com::515f9051-de34-4d6e-85dd-9e609dac1087" providerId="AD" clId="Web-{CECA357B-FA44-4491-2E7E-B567BA7F3919}" dt="2023-05-24T17:45:33.001" v="221"/>
        <pc:sldMkLst>
          <pc:docMk/>
          <pc:sldMk cId="229383031" sldId="301"/>
        </pc:sldMkLst>
      </pc:sldChg>
      <pc:sldChg chg="add">
        <pc:chgData name="Training" userId="S::training@capemediation.onmicrosoft.com::515f9051-de34-4d6e-85dd-9e609dac1087" providerId="AD" clId="Web-{CECA357B-FA44-4491-2E7E-B567BA7F3919}" dt="2023-05-24T16:31:06.646" v="22"/>
        <pc:sldMkLst>
          <pc:docMk/>
          <pc:sldMk cId="3425797561" sldId="302"/>
        </pc:sldMkLst>
      </pc:sldChg>
      <pc:sldChg chg="add">
        <pc:chgData name="Training" userId="S::training@capemediation.onmicrosoft.com::515f9051-de34-4d6e-85dd-9e609dac1087" providerId="AD" clId="Web-{CECA357B-FA44-4491-2E7E-B567BA7F3919}" dt="2023-05-24T16:31:06.708" v="23"/>
        <pc:sldMkLst>
          <pc:docMk/>
          <pc:sldMk cId="3064882391" sldId="303"/>
        </pc:sldMkLst>
      </pc:sldChg>
      <pc:sldChg chg="add">
        <pc:chgData name="Training" userId="S::training@capemediation.onmicrosoft.com::515f9051-de34-4d6e-85dd-9e609dac1087" providerId="AD" clId="Web-{CECA357B-FA44-4491-2E7E-B567BA7F3919}" dt="2023-05-24T16:31:06.771" v="24"/>
        <pc:sldMkLst>
          <pc:docMk/>
          <pc:sldMk cId="2584376230" sldId="304"/>
        </pc:sldMkLst>
      </pc:sldChg>
      <pc:sldChg chg="add">
        <pc:chgData name="Training" userId="S::training@capemediation.onmicrosoft.com::515f9051-de34-4d6e-85dd-9e609dac1087" providerId="AD" clId="Web-{CECA357B-FA44-4491-2E7E-B567BA7F3919}" dt="2023-05-24T16:31:36.303" v="25"/>
        <pc:sldMkLst>
          <pc:docMk/>
          <pc:sldMk cId="3802782721" sldId="305"/>
        </pc:sldMkLst>
      </pc:sldChg>
      <pc:sldChg chg="add">
        <pc:chgData name="Training" userId="S::training@capemediation.onmicrosoft.com::515f9051-de34-4d6e-85dd-9e609dac1087" providerId="AD" clId="Web-{CECA357B-FA44-4491-2E7E-B567BA7F3919}" dt="2023-05-24T16:31:36.366" v="26"/>
        <pc:sldMkLst>
          <pc:docMk/>
          <pc:sldMk cId="2774372574" sldId="306"/>
        </pc:sldMkLst>
      </pc:sldChg>
      <pc:sldChg chg="add">
        <pc:chgData name="Training" userId="S::training@capemediation.onmicrosoft.com::515f9051-de34-4d6e-85dd-9e609dac1087" providerId="AD" clId="Web-{CECA357B-FA44-4491-2E7E-B567BA7F3919}" dt="2023-05-24T16:31:36.444" v="27"/>
        <pc:sldMkLst>
          <pc:docMk/>
          <pc:sldMk cId="3729019321" sldId="307"/>
        </pc:sldMkLst>
      </pc:sldChg>
      <pc:sldChg chg="add">
        <pc:chgData name="Training" userId="S::training@capemediation.onmicrosoft.com::515f9051-de34-4d6e-85dd-9e609dac1087" providerId="AD" clId="Web-{CECA357B-FA44-4491-2E7E-B567BA7F3919}" dt="2023-05-24T16:31:36.475" v="28"/>
        <pc:sldMkLst>
          <pc:docMk/>
          <pc:sldMk cId="3354434731" sldId="308"/>
        </pc:sldMkLst>
      </pc:sldChg>
      <pc:sldChg chg="add">
        <pc:chgData name="Training" userId="S::training@capemediation.onmicrosoft.com::515f9051-de34-4d6e-85dd-9e609dac1087" providerId="AD" clId="Web-{CECA357B-FA44-4491-2E7E-B567BA7F3919}" dt="2023-05-24T16:31:36.553" v="29"/>
        <pc:sldMkLst>
          <pc:docMk/>
          <pc:sldMk cId="3392880706" sldId="309"/>
        </pc:sldMkLst>
      </pc:sldChg>
      <pc:sldChg chg="add">
        <pc:chgData name="Training" userId="S::training@capemediation.onmicrosoft.com::515f9051-de34-4d6e-85dd-9e609dac1087" providerId="AD" clId="Web-{CECA357B-FA44-4491-2E7E-B567BA7F3919}" dt="2023-05-24T16:31:36.647" v="30"/>
        <pc:sldMkLst>
          <pc:docMk/>
          <pc:sldMk cId="3296426079" sldId="310"/>
        </pc:sldMkLst>
      </pc:sldChg>
      <pc:sldChg chg="add">
        <pc:chgData name="Training" userId="S::training@capemediation.onmicrosoft.com::515f9051-de34-4d6e-85dd-9e609dac1087" providerId="AD" clId="Web-{CECA357B-FA44-4491-2E7E-B567BA7F3919}" dt="2023-05-24T16:31:36.710" v="31"/>
        <pc:sldMkLst>
          <pc:docMk/>
          <pc:sldMk cId="543386458" sldId="311"/>
        </pc:sldMkLst>
      </pc:sldChg>
      <pc:sldChg chg="add">
        <pc:chgData name="Training" userId="S::training@capemediation.onmicrosoft.com::515f9051-de34-4d6e-85dd-9e609dac1087" providerId="AD" clId="Web-{CECA357B-FA44-4491-2E7E-B567BA7F3919}" dt="2023-05-24T16:31:36.788" v="32"/>
        <pc:sldMkLst>
          <pc:docMk/>
          <pc:sldMk cId="4161914531" sldId="312"/>
        </pc:sldMkLst>
      </pc:sldChg>
      <pc:sldChg chg="add">
        <pc:chgData name="Training" userId="S::training@capemediation.onmicrosoft.com::515f9051-de34-4d6e-85dd-9e609dac1087" providerId="AD" clId="Web-{CECA357B-FA44-4491-2E7E-B567BA7F3919}" dt="2023-05-24T16:31:36.850" v="33"/>
        <pc:sldMkLst>
          <pc:docMk/>
          <pc:sldMk cId="3695556288" sldId="313"/>
        </pc:sldMkLst>
      </pc:sldChg>
      <pc:sldMasterChg chg="add addSldLayout">
        <pc:chgData name="Training" userId="S::training@capemediation.onmicrosoft.com::515f9051-de34-4d6e-85dd-9e609dac1087" providerId="AD" clId="Web-{CECA357B-FA44-4491-2E7E-B567BA7F3919}" dt="2023-05-24T16:31:06.646" v="22"/>
        <pc:sldMasterMkLst>
          <pc:docMk/>
          <pc:sldMasterMk cId="0" sldId="2147483660"/>
        </pc:sldMasterMkLst>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61"/>
          </pc:sldLayoutMkLst>
        </pc:sldLayoutChg>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62"/>
          </pc:sldLayoutMkLst>
        </pc:sldLayoutChg>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63"/>
          </pc:sldLayoutMkLst>
        </pc:sldLayoutChg>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64"/>
          </pc:sldLayoutMkLst>
        </pc:sldLayoutChg>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65"/>
          </pc:sldLayoutMkLst>
        </pc:sldLayoutChg>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66"/>
          </pc:sldLayoutMkLst>
        </pc:sldLayoutChg>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67"/>
          </pc:sldLayoutMkLst>
        </pc:sldLayoutChg>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68"/>
          </pc:sldLayoutMkLst>
        </pc:sldLayoutChg>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69"/>
          </pc:sldLayoutMkLst>
        </pc:sldLayoutChg>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70"/>
          </pc:sldLayoutMkLst>
        </pc:sldLayoutChg>
        <pc:sldLayoutChg chg="add">
          <pc:chgData name="Training" userId="S::training@capemediation.onmicrosoft.com::515f9051-de34-4d6e-85dd-9e609dac1087" providerId="AD" clId="Web-{CECA357B-FA44-4491-2E7E-B567BA7F3919}" dt="2023-05-24T16:31:06.646" v="22"/>
          <pc:sldLayoutMkLst>
            <pc:docMk/>
            <pc:sldMasterMk cId="0" sldId="2147483660"/>
            <pc:sldLayoutMk cId="0" sldId="2147483671"/>
          </pc:sldLayoutMkLst>
        </pc:sldLayoutChg>
      </pc:sldMasterChg>
    </pc:docChg>
  </pc:docChgLst>
  <pc:docChgLst>
    <pc:chgData name="Training" userId="S::training@capemediation.onmicrosoft.com::515f9051-de34-4d6e-85dd-9e609dac1087" providerId="AD" clId="Web-{158FA636-EB19-0EB7-3A89-A05B7D392142}"/>
    <pc:docChg chg="delSld modSld">
      <pc:chgData name="Training" userId="S::training@capemediation.onmicrosoft.com::515f9051-de34-4d6e-85dd-9e609dac1087" providerId="AD" clId="Web-{158FA636-EB19-0EB7-3A89-A05B7D392142}" dt="2023-05-19T17:59:47.160" v="15"/>
      <pc:docMkLst>
        <pc:docMk/>
      </pc:docMkLst>
      <pc:sldChg chg="addSp delSp modSp">
        <pc:chgData name="Training" userId="S::training@capemediation.onmicrosoft.com::515f9051-de34-4d6e-85dd-9e609dac1087" providerId="AD" clId="Web-{158FA636-EB19-0EB7-3A89-A05B7D392142}" dt="2023-05-19T17:59:47.160" v="15"/>
        <pc:sldMkLst>
          <pc:docMk/>
          <pc:sldMk cId="0" sldId="256"/>
        </pc:sldMkLst>
        <pc:spChg chg="add mod">
          <ac:chgData name="Training" userId="S::training@capemediation.onmicrosoft.com::515f9051-de34-4d6e-85dd-9e609dac1087" providerId="AD" clId="Web-{158FA636-EB19-0EB7-3A89-A05B7D392142}" dt="2023-05-19T17:59:47.160" v="15"/>
          <ac:spMkLst>
            <pc:docMk/>
            <pc:sldMk cId="0" sldId="256"/>
            <ac:spMk id="3" creationId="{0489781C-8C49-2C07-8B65-E141B2A9C243}"/>
          </ac:spMkLst>
        </pc:spChg>
        <pc:spChg chg="del">
          <ac:chgData name="Training" userId="S::training@capemediation.onmicrosoft.com::515f9051-de34-4d6e-85dd-9e609dac1087" providerId="AD" clId="Web-{158FA636-EB19-0EB7-3A89-A05B7D392142}" dt="2023-05-19T17:59:47.160" v="15"/>
          <ac:spMkLst>
            <pc:docMk/>
            <pc:sldMk cId="0" sldId="256"/>
            <ac:spMk id="95" creationId="{00000000-0000-0000-0000-000000000000}"/>
          </ac:spMkLst>
        </pc:spChg>
      </pc:sldChg>
      <pc:sldChg chg="del">
        <pc:chgData name="Training" userId="S::training@capemediation.onmicrosoft.com::515f9051-de34-4d6e-85dd-9e609dac1087" providerId="AD" clId="Web-{158FA636-EB19-0EB7-3A89-A05B7D392142}" dt="2023-05-19T17:58:25.251" v="14"/>
        <pc:sldMkLst>
          <pc:docMk/>
          <pc:sldMk cId="0" sldId="274"/>
        </pc:sldMkLst>
      </pc:sldChg>
      <pc:sldChg chg="modSp">
        <pc:chgData name="Training" userId="S::training@capemediation.onmicrosoft.com::515f9051-de34-4d6e-85dd-9e609dac1087" providerId="AD" clId="Web-{158FA636-EB19-0EB7-3A89-A05B7D392142}" dt="2023-05-19T17:58:02.547" v="13" actId="20577"/>
        <pc:sldMkLst>
          <pc:docMk/>
          <pc:sldMk cId="0" sldId="276"/>
        </pc:sldMkLst>
        <pc:spChg chg="mod">
          <ac:chgData name="Training" userId="S::training@capemediation.onmicrosoft.com::515f9051-de34-4d6e-85dd-9e609dac1087" providerId="AD" clId="Web-{158FA636-EB19-0EB7-3A89-A05B7D392142}" dt="2023-05-19T17:58:02.547" v="13" actId="20577"/>
          <ac:spMkLst>
            <pc:docMk/>
            <pc:sldMk cId="0" sldId="276"/>
            <ac:spMk id="297" creationId="{00000000-0000-0000-0000-000000000000}"/>
          </ac:spMkLst>
        </pc:spChg>
      </pc:sldChg>
      <pc:sldChg chg="modSp">
        <pc:chgData name="Training" userId="S::training@capemediation.onmicrosoft.com::515f9051-de34-4d6e-85dd-9e609dac1087" providerId="AD" clId="Web-{158FA636-EB19-0EB7-3A89-A05B7D392142}" dt="2023-05-19T17:57:29.499" v="7" actId="20577"/>
        <pc:sldMkLst>
          <pc:docMk/>
          <pc:sldMk cId="2547921628" sldId="300"/>
        </pc:sldMkLst>
        <pc:spChg chg="mod">
          <ac:chgData name="Training" userId="S::training@capemediation.onmicrosoft.com::515f9051-de34-4d6e-85dd-9e609dac1087" providerId="AD" clId="Web-{158FA636-EB19-0EB7-3A89-A05B7D392142}" dt="2023-05-19T17:57:29.499" v="7" actId="20577"/>
          <ac:spMkLst>
            <pc:docMk/>
            <pc:sldMk cId="2547921628" sldId="300"/>
            <ac:spMk id="4" creationId="{63202399-FD28-48AF-AD4C-3F23B3B62822}"/>
          </ac:spMkLst>
        </pc:spChg>
      </pc:sldChg>
    </pc:docChg>
  </pc:docChgLst>
  <pc:docChgLst>
    <pc:chgData name="Training" userId="S::training@capemediation.onmicrosoft.com::515f9051-de34-4d6e-85dd-9e609dac1087" providerId="AD" clId="Web-{6F8E77DC-E9CF-E835-6AF3-8D174F79F1CB}"/>
    <pc:docChg chg="delSld modSld">
      <pc:chgData name="Training" userId="S::training@capemediation.onmicrosoft.com::515f9051-de34-4d6e-85dd-9e609dac1087" providerId="AD" clId="Web-{6F8E77DC-E9CF-E835-6AF3-8D174F79F1CB}" dt="2022-07-12T22:58:08.648" v="50"/>
      <pc:docMkLst>
        <pc:docMk/>
      </pc:docMkLst>
      <pc:sldChg chg="del">
        <pc:chgData name="Training" userId="S::training@capemediation.onmicrosoft.com::515f9051-de34-4d6e-85dd-9e609dac1087" providerId="AD" clId="Web-{6F8E77DC-E9CF-E835-6AF3-8D174F79F1CB}" dt="2022-07-12T22:47:20.155" v="0"/>
        <pc:sldMkLst>
          <pc:docMk/>
          <pc:sldMk cId="0" sldId="260"/>
        </pc:sldMkLst>
      </pc:sldChg>
      <pc:sldChg chg="del">
        <pc:chgData name="Training" userId="S::training@capemediation.onmicrosoft.com::515f9051-de34-4d6e-85dd-9e609dac1087" providerId="AD" clId="Web-{6F8E77DC-E9CF-E835-6AF3-8D174F79F1CB}" dt="2022-07-12T22:48:09.530" v="13"/>
        <pc:sldMkLst>
          <pc:docMk/>
          <pc:sldMk cId="0" sldId="265"/>
        </pc:sldMkLst>
      </pc:sldChg>
      <pc:sldChg chg="del">
        <pc:chgData name="Training" userId="S::training@capemediation.onmicrosoft.com::515f9051-de34-4d6e-85dd-9e609dac1087" providerId="AD" clId="Web-{6F8E77DC-E9CF-E835-6AF3-8D174F79F1CB}" dt="2022-07-12T22:48:15.124" v="14"/>
        <pc:sldMkLst>
          <pc:docMk/>
          <pc:sldMk cId="0" sldId="266"/>
        </pc:sldMkLst>
      </pc:sldChg>
      <pc:sldChg chg="del">
        <pc:chgData name="Training" userId="S::training@capemediation.onmicrosoft.com::515f9051-de34-4d6e-85dd-9e609dac1087" providerId="AD" clId="Web-{6F8E77DC-E9CF-E835-6AF3-8D174F79F1CB}" dt="2022-07-12T22:48:20.421" v="15"/>
        <pc:sldMkLst>
          <pc:docMk/>
          <pc:sldMk cId="0" sldId="267"/>
        </pc:sldMkLst>
      </pc:sldChg>
      <pc:sldChg chg="del">
        <pc:chgData name="Training" userId="S::training@capemediation.onmicrosoft.com::515f9051-de34-4d6e-85dd-9e609dac1087" providerId="AD" clId="Web-{6F8E77DC-E9CF-E835-6AF3-8D174F79F1CB}" dt="2022-07-12T22:48:24.327" v="16"/>
        <pc:sldMkLst>
          <pc:docMk/>
          <pc:sldMk cId="0" sldId="268"/>
        </pc:sldMkLst>
      </pc:sldChg>
      <pc:sldChg chg="del">
        <pc:chgData name="Training" userId="S::training@capemediation.onmicrosoft.com::515f9051-de34-4d6e-85dd-9e609dac1087" providerId="AD" clId="Web-{6F8E77DC-E9CF-E835-6AF3-8D174F79F1CB}" dt="2022-07-12T22:48:29.843" v="17"/>
        <pc:sldMkLst>
          <pc:docMk/>
          <pc:sldMk cId="0" sldId="269"/>
        </pc:sldMkLst>
      </pc:sldChg>
      <pc:sldChg chg="del">
        <pc:chgData name="Training" userId="S::training@capemediation.onmicrosoft.com::515f9051-de34-4d6e-85dd-9e609dac1087" providerId="AD" clId="Web-{6F8E77DC-E9CF-E835-6AF3-8D174F79F1CB}" dt="2022-07-12T22:48:34.437" v="18"/>
        <pc:sldMkLst>
          <pc:docMk/>
          <pc:sldMk cId="0" sldId="270"/>
        </pc:sldMkLst>
      </pc:sldChg>
      <pc:sldChg chg="del">
        <pc:chgData name="Training" userId="S::training@capemediation.onmicrosoft.com::515f9051-de34-4d6e-85dd-9e609dac1087" providerId="AD" clId="Web-{6F8E77DC-E9CF-E835-6AF3-8D174F79F1CB}" dt="2022-07-12T22:48:54.922" v="23"/>
        <pc:sldMkLst>
          <pc:docMk/>
          <pc:sldMk cId="0" sldId="271"/>
        </pc:sldMkLst>
      </pc:sldChg>
      <pc:sldChg chg="del">
        <pc:chgData name="Training" userId="S::training@capemediation.onmicrosoft.com::515f9051-de34-4d6e-85dd-9e609dac1087" providerId="AD" clId="Web-{6F8E77DC-E9CF-E835-6AF3-8D174F79F1CB}" dt="2022-07-12T22:50:18.391" v="26"/>
        <pc:sldMkLst>
          <pc:docMk/>
          <pc:sldMk cId="0" sldId="273"/>
        </pc:sldMkLst>
      </pc:sldChg>
      <pc:sldChg chg="del">
        <pc:chgData name="Training" userId="S::training@capemediation.onmicrosoft.com::515f9051-de34-4d6e-85dd-9e609dac1087" providerId="AD" clId="Web-{6F8E77DC-E9CF-E835-6AF3-8D174F79F1CB}" dt="2022-07-12T22:53:14.019" v="27"/>
        <pc:sldMkLst>
          <pc:docMk/>
          <pc:sldMk cId="0" sldId="275"/>
        </pc:sldMkLst>
      </pc:sldChg>
      <pc:sldChg chg="del">
        <pc:chgData name="Training" userId="S::training@capemediation.onmicrosoft.com::515f9051-de34-4d6e-85dd-9e609dac1087" providerId="AD" clId="Web-{6F8E77DC-E9CF-E835-6AF3-8D174F79F1CB}" dt="2022-07-12T22:53:20.785" v="28"/>
        <pc:sldMkLst>
          <pc:docMk/>
          <pc:sldMk cId="0" sldId="277"/>
        </pc:sldMkLst>
      </pc:sldChg>
      <pc:sldChg chg="del">
        <pc:chgData name="Training" userId="S::training@capemediation.onmicrosoft.com::515f9051-de34-4d6e-85dd-9e609dac1087" providerId="AD" clId="Web-{6F8E77DC-E9CF-E835-6AF3-8D174F79F1CB}" dt="2022-07-12T22:54:01.160" v="29"/>
        <pc:sldMkLst>
          <pc:docMk/>
          <pc:sldMk cId="0" sldId="278"/>
        </pc:sldMkLst>
      </pc:sldChg>
      <pc:sldChg chg="del">
        <pc:chgData name="Training" userId="S::training@capemediation.onmicrosoft.com::515f9051-de34-4d6e-85dd-9e609dac1087" providerId="AD" clId="Web-{6F8E77DC-E9CF-E835-6AF3-8D174F79F1CB}" dt="2022-07-12T22:54:10.223" v="30"/>
        <pc:sldMkLst>
          <pc:docMk/>
          <pc:sldMk cId="0" sldId="279"/>
        </pc:sldMkLst>
      </pc:sldChg>
      <pc:sldChg chg="del">
        <pc:chgData name="Training" userId="S::training@capemediation.onmicrosoft.com::515f9051-de34-4d6e-85dd-9e609dac1087" providerId="AD" clId="Web-{6F8E77DC-E9CF-E835-6AF3-8D174F79F1CB}" dt="2022-07-12T22:54:17.286" v="31"/>
        <pc:sldMkLst>
          <pc:docMk/>
          <pc:sldMk cId="0" sldId="280"/>
        </pc:sldMkLst>
      </pc:sldChg>
      <pc:sldChg chg="modSp">
        <pc:chgData name="Training" userId="S::training@capemediation.onmicrosoft.com::515f9051-de34-4d6e-85dd-9e609dac1087" providerId="AD" clId="Web-{6F8E77DC-E9CF-E835-6AF3-8D174F79F1CB}" dt="2022-07-12T22:56:20.131" v="44" actId="20577"/>
        <pc:sldMkLst>
          <pc:docMk/>
          <pc:sldMk cId="0" sldId="281"/>
        </pc:sldMkLst>
        <pc:spChg chg="mod">
          <ac:chgData name="Training" userId="S::training@capemediation.onmicrosoft.com::515f9051-de34-4d6e-85dd-9e609dac1087" providerId="AD" clId="Web-{6F8E77DC-E9CF-E835-6AF3-8D174F79F1CB}" dt="2022-07-12T22:56:20.131" v="44" actId="20577"/>
          <ac:spMkLst>
            <pc:docMk/>
            <pc:sldMk cId="0" sldId="281"/>
            <ac:spMk id="347" creationId="{00000000-0000-0000-0000-000000000000}"/>
          </ac:spMkLst>
        </pc:spChg>
      </pc:sldChg>
      <pc:sldChg chg="del">
        <pc:chgData name="Training" userId="S::training@capemediation.onmicrosoft.com::515f9051-de34-4d6e-85dd-9e609dac1087" providerId="AD" clId="Web-{6F8E77DC-E9CF-E835-6AF3-8D174F79F1CB}" dt="2022-07-12T22:56:21.022" v="45"/>
        <pc:sldMkLst>
          <pc:docMk/>
          <pc:sldMk cId="0" sldId="282"/>
        </pc:sldMkLst>
      </pc:sldChg>
      <pc:sldChg chg="del">
        <pc:chgData name="Training" userId="S::training@capemediation.onmicrosoft.com::515f9051-de34-4d6e-85dd-9e609dac1087" providerId="AD" clId="Web-{6F8E77DC-E9CF-E835-6AF3-8D174F79F1CB}" dt="2022-07-12T22:58:08.648" v="50"/>
        <pc:sldMkLst>
          <pc:docMk/>
          <pc:sldMk cId="0" sldId="283"/>
        </pc:sldMkLst>
      </pc:sldChg>
      <pc:sldChg chg="modSp">
        <pc:chgData name="Training" userId="S::training@capemediation.onmicrosoft.com::515f9051-de34-4d6e-85dd-9e609dac1087" providerId="AD" clId="Web-{6F8E77DC-E9CF-E835-6AF3-8D174F79F1CB}" dt="2022-07-12T22:47:53.827" v="12" actId="20577"/>
        <pc:sldMkLst>
          <pc:docMk/>
          <pc:sldMk cId="122733580" sldId="287"/>
        </pc:sldMkLst>
        <pc:spChg chg="mod">
          <ac:chgData name="Training" userId="S::training@capemediation.onmicrosoft.com::515f9051-de34-4d6e-85dd-9e609dac1087" providerId="AD" clId="Web-{6F8E77DC-E9CF-E835-6AF3-8D174F79F1CB}" dt="2022-07-12T22:47:53.827" v="12" actId="20577"/>
          <ac:spMkLst>
            <pc:docMk/>
            <pc:sldMk cId="122733580" sldId="287"/>
            <ac:spMk id="130" creationId="{00000000-0000-0000-0000-000000000000}"/>
          </ac:spMkLst>
        </pc:spChg>
      </pc:sldChg>
      <pc:sldChg chg="modSp">
        <pc:chgData name="Training" userId="S::training@capemediation.onmicrosoft.com::515f9051-de34-4d6e-85dd-9e609dac1087" providerId="AD" clId="Web-{6F8E77DC-E9CF-E835-6AF3-8D174F79F1CB}" dt="2022-07-12T22:49:30.141" v="25" actId="20577"/>
        <pc:sldMkLst>
          <pc:docMk/>
          <pc:sldMk cId="4043625932" sldId="293"/>
        </pc:sldMkLst>
        <pc:spChg chg="mod">
          <ac:chgData name="Training" userId="S::training@capemediation.onmicrosoft.com::515f9051-de34-4d6e-85dd-9e609dac1087" providerId="AD" clId="Web-{6F8E77DC-E9CF-E835-6AF3-8D174F79F1CB}" dt="2022-07-12T22:49:30.141" v="25" actId="20577"/>
          <ac:spMkLst>
            <pc:docMk/>
            <pc:sldMk cId="4043625932" sldId="293"/>
            <ac:spMk id="240" creationId="{00000000-0000-0000-0000-000000000000}"/>
          </ac:spMkLst>
        </pc:spChg>
      </pc:sldChg>
      <pc:sldChg chg="modSp">
        <pc:chgData name="Training" userId="S::training@capemediation.onmicrosoft.com::515f9051-de34-4d6e-85dd-9e609dac1087" providerId="AD" clId="Web-{6F8E77DC-E9CF-E835-6AF3-8D174F79F1CB}" dt="2022-07-12T22:55:42.802" v="36" actId="20577"/>
        <pc:sldMkLst>
          <pc:docMk/>
          <pc:sldMk cId="2651342258" sldId="299"/>
        </pc:sldMkLst>
        <pc:spChg chg="mod">
          <ac:chgData name="Training" userId="S::training@capemediation.onmicrosoft.com::515f9051-de34-4d6e-85dd-9e609dac1087" providerId="AD" clId="Web-{6F8E77DC-E9CF-E835-6AF3-8D174F79F1CB}" dt="2022-07-12T22:55:29.193" v="34" actId="20577"/>
          <ac:spMkLst>
            <pc:docMk/>
            <pc:sldMk cId="2651342258" sldId="299"/>
            <ac:spMk id="2" creationId="{18676F60-69D5-4540-A17D-B45F0539A982}"/>
          </ac:spMkLst>
        </pc:spChg>
        <pc:spChg chg="mod">
          <ac:chgData name="Training" userId="S::training@capemediation.onmicrosoft.com::515f9051-de34-4d6e-85dd-9e609dac1087" providerId="AD" clId="Web-{6F8E77DC-E9CF-E835-6AF3-8D174F79F1CB}" dt="2022-07-12T22:55:42.802" v="36" actId="20577"/>
          <ac:spMkLst>
            <pc:docMk/>
            <pc:sldMk cId="2651342258" sldId="299"/>
            <ac:spMk id="3" creationId="{8544D9EA-F804-4CD9-8CA8-5A612004F8E3}"/>
          </ac:spMkLst>
        </pc:spChg>
        <pc:spChg chg="mod">
          <ac:chgData name="Training" userId="S::training@capemediation.onmicrosoft.com::515f9051-de34-4d6e-85dd-9e609dac1087" providerId="AD" clId="Web-{6F8E77DC-E9CF-E835-6AF3-8D174F79F1CB}" dt="2022-07-12T22:54:59.739" v="33" actId="20577"/>
          <ac:spMkLst>
            <pc:docMk/>
            <pc:sldMk cId="2651342258" sldId="299"/>
            <ac:spMk id="6" creationId="{3C108260-DAE4-4736-924A-1B9FC8390DA2}"/>
          </ac:spMkLst>
        </pc:spChg>
      </pc:sldChg>
      <pc:sldChg chg="modSp">
        <pc:chgData name="Training" userId="S::training@capemediation.onmicrosoft.com::515f9051-de34-4d6e-85dd-9e609dac1087" providerId="AD" clId="Web-{6F8E77DC-E9CF-E835-6AF3-8D174F79F1CB}" dt="2022-07-12T22:55:51.021" v="38" actId="20577"/>
        <pc:sldMkLst>
          <pc:docMk/>
          <pc:sldMk cId="2547921628" sldId="300"/>
        </pc:sldMkLst>
        <pc:spChg chg="mod">
          <ac:chgData name="Training" userId="S::training@capemediation.onmicrosoft.com::515f9051-de34-4d6e-85dd-9e609dac1087" providerId="AD" clId="Web-{6F8E77DC-E9CF-E835-6AF3-8D174F79F1CB}" dt="2022-07-12T22:55:47.537" v="37" actId="20577"/>
          <ac:spMkLst>
            <pc:docMk/>
            <pc:sldMk cId="2547921628" sldId="300"/>
            <ac:spMk id="2" creationId="{E84D86B8-968B-4733-8C5D-F64C149ED580}"/>
          </ac:spMkLst>
        </pc:spChg>
        <pc:spChg chg="mod">
          <ac:chgData name="Training" userId="S::training@capemediation.onmicrosoft.com::515f9051-de34-4d6e-85dd-9e609dac1087" providerId="AD" clId="Web-{6F8E77DC-E9CF-E835-6AF3-8D174F79F1CB}" dt="2022-07-12T22:55:51.021" v="38" actId="20577"/>
          <ac:spMkLst>
            <pc:docMk/>
            <pc:sldMk cId="2547921628" sldId="300"/>
            <ac:spMk id="3" creationId="{51E71D2E-276E-462F-AA80-61A264DEC80E}"/>
          </ac:spMkLst>
        </pc:spChg>
      </pc:sldChg>
      <pc:sldChg chg="addSp modSp addAnim">
        <pc:chgData name="Training" userId="S::training@capemediation.onmicrosoft.com::515f9051-de34-4d6e-85dd-9e609dac1087" providerId="AD" clId="Web-{6F8E77DC-E9CF-E835-6AF3-8D174F79F1CB}" dt="2022-07-12T22:57:43.882" v="49" actId="1076"/>
        <pc:sldMkLst>
          <pc:docMk/>
          <pc:sldMk cId="229383031" sldId="301"/>
        </pc:sldMkLst>
        <pc:spChg chg="add mod">
          <ac:chgData name="Training" userId="S::training@capemediation.onmicrosoft.com::515f9051-de34-4d6e-85dd-9e609dac1087" providerId="AD" clId="Web-{6F8E77DC-E9CF-E835-6AF3-8D174F79F1CB}" dt="2022-07-12T22:57:27.757" v="47" actId="1076"/>
          <ac:spMkLst>
            <pc:docMk/>
            <pc:sldMk cId="229383031" sldId="301"/>
            <ac:spMk id="3" creationId="{8B5A1C69-BDC1-71C3-BFE0-434E612FAB27}"/>
          </ac:spMkLst>
        </pc:spChg>
        <pc:spChg chg="add mod">
          <ac:chgData name="Training" userId="S::training@capemediation.onmicrosoft.com::515f9051-de34-4d6e-85dd-9e609dac1087" providerId="AD" clId="Web-{6F8E77DC-E9CF-E835-6AF3-8D174F79F1CB}" dt="2022-07-12T22:57:43.882" v="49" actId="1076"/>
          <ac:spMkLst>
            <pc:docMk/>
            <pc:sldMk cId="229383031" sldId="301"/>
            <ac:spMk id="7" creationId="{6AC7965B-AE8E-93FD-8EC2-4A7C77BD3535}"/>
          </ac:spMkLst>
        </pc:spChg>
      </pc:sldChg>
    </pc:docChg>
  </pc:docChgLst>
  <pc:docChgLst>
    <pc:chgData name="Training" userId="S::training@capemediation.onmicrosoft.com::515f9051-de34-4d6e-85dd-9e609dac1087" providerId="AD" clId="Web-{C4B193AE-4240-EEC7-4907-0C318245BC5C}"/>
    <pc:docChg chg="modSld">
      <pc:chgData name="Training" userId="S::training@capemediation.onmicrosoft.com::515f9051-de34-4d6e-85dd-9e609dac1087" providerId="AD" clId="Web-{C4B193AE-4240-EEC7-4907-0C318245BC5C}" dt="2021-11-09T22:07:11.223" v="243" actId="1076"/>
      <pc:docMkLst>
        <pc:docMk/>
      </pc:docMkLst>
      <pc:sldChg chg="modSp">
        <pc:chgData name="Training" userId="S::training@capemediation.onmicrosoft.com::515f9051-de34-4d6e-85dd-9e609dac1087" providerId="AD" clId="Web-{C4B193AE-4240-EEC7-4907-0C318245BC5C}" dt="2021-11-09T22:02:41.734" v="144" actId="20577"/>
        <pc:sldMkLst>
          <pc:docMk/>
          <pc:sldMk cId="0" sldId="274"/>
        </pc:sldMkLst>
        <pc:spChg chg="mod">
          <ac:chgData name="Training" userId="S::training@capemediation.onmicrosoft.com::515f9051-de34-4d6e-85dd-9e609dac1087" providerId="AD" clId="Web-{C4B193AE-4240-EEC7-4907-0C318245BC5C}" dt="2021-11-09T22:02:41.734" v="144" actId="20577"/>
          <ac:spMkLst>
            <pc:docMk/>
            <pc:sldMk cId="0" sldId="274"/>
            <ac:spMk id="277" creationId="{00000000-0000-0000-0000-000000000000}"/>
          </ac:spMkLst>
        </pc:spChg>
      </pc:sldChg>
      <pc:sldChg chg="modSp">
        <pc:chgData name="Training" userId="S::training@capemediation.onmicrosoft.com::515f9051-de34-4d6e-85dd-9e609dac1087" providerId="AD" clId="Web-{C4B193AE-4240-EEC7-4907-0C318245BC5C}" dt="2021-11-09T22:07:11.223" v="243" actId="1076"/>
        <pc:sldMkLst>
          <pc:docMk/>
          <pc:sldMk cId="0" sldId="283"/>
        </pc:sldMkLst>
        <pc:spChg chg="mod">
          <ac:chgData name="Training" userId="S::training@capemediation.onmicrosoft.com::515f9051-de34-4d6e-85dd-9e609dac1087" providerId="AD" clId="Web-{C4B193AE-4240-EEC7-4907-0C318245BC5C}" dt="2021-11-09T22:06:47.426" v="232" actId="20577"/>
          <ac:spMkLst>
            <pc:docMk/>
            <pc:sldMk cId="0" sldId="283"/>
            <ac:spMk id="4" creationId="{36359ADD-71D0-4F16-9039-776406895E62}"/>
          </ac:spMkLst>
        </pc:spChg>
        <pc:spChg chg="mod">
          <ac:chgData name="Training" userId="S::training@capemediation.onmicrosoft.com::515f9051-de34-4d6e-85dd-9e609dac1087" providerId="AD" clId="Web-{C4B193AE-4240-EEC7-4907-0C318245BC5C}" dt="2021-11-09T22:07:11.223" v="243" actId="1076"/>
          <ac:spMkLst>
            <pc:docMk/>
            <pc:sldMk cId="0" sldId="283"/>
            <ac:spMk id="5" creationId="{170537F3-25D6-4901-8102-6F187EC9895D}"/>
          </ac:spMkLst>
        </pc:spChg>
      </pc:sldChg>
      <pc:sldChg chg="modSp">
        <pc:chgData name="Training" userId="S::training@capemediation.onmicrosoft.com::515f9051-de34-4d6e-85dd-9e609dac1087" providerId="AD" clId="Web-{C4B193AE-4240-EEC7-4907-0C318245BC5C}" dt="2021-11-09T21:55:47.492" v="20" actId="20577"/>
        <pc:sldMkLst>
          <pc:docMk/>
          <pc:sldMk cId="122733580" sldId="287"/>
        </pc:sldMkLst>
        <pc:spChg chg="mod">
          <ac:chgData name="Training" userId="S::training@capemediation.onmicrosoft.com::515f9051-de34-4d6e-85dd-9e609dac1087" providerId="AD" clId="Web-{C4B193AE-4240-EEC7-4907-0C318245BC5C}" dt="2021-11-09T21:55:47.492" v="20" actId="20577"/>
          <ac:spMkLst>
            <pc:docMk/>
            <pc:sldMk cId="122733580" sldId="287"/>
            <ac:spMk id="130" creationId="{00000000-0000-0000-0000-000000000000}"/>
          </ac:spMkLst>
        </pc:spChg>
      </pc:sldChg>
      <pc:sldChg chg="addSp delSp modSp">
        <pc:chgData name="Training" userId="S::training@capemediation.onmicrosoft.com::515f9051-de34-4d6e-85dd-9e609dac1087" providerId="AD" clId="Web-{C4B193AE-4240-EEC7-4907-0C318245BC5C}" dt="2021-11-09T21:56:33.868" v="40" actId="1076"/>
        <pc:sldMkLst>
          <pc:docMk/>
          <pc:sldMk cId="3298174532" sldId="288"/>
        </pc:sldMkLst>
        <pc:spChg chg="mod">
          <ac:chgData name="Training" userId="S::training@capemediation.onmicrosoft.com::515f9051-de34-4d6e-85dd-9e609dac1087" providerId="AD" clId="Web-{C4B193AE-4240-EEC7-4907-0C318245BC5C}" dt="2021-11-09T21:56:29.649" v="39" actId="20577"/>
          <ac:spMkLst>
            <pc:docMk/>
            <pc:sldMk cId="3298174532" sldId="288"/>
            <ac:spMk id="190" creationId="{00000000-0000-0000-0000-000000000000}"/>
          </ac:spMkLst>
        </pc:spChg>
        <pc:spChg chg="add del mod">
          <ac:chgData name="Training" userId="S::training@capemediation.onmicrosoft.com::515f9051-de34-4d6e-85dd-9e609dac1087" providerId="AD" clId="Web-{C4B193AE-4240-EEC7-4907-0C318245BC5C}" dt="2021-11-09T21:56:33.868" v="40" actId="1076"/>
          <ac:spMkLst>
            <pc:docMk/>
            <pc:sldMk cId="3298174532" sldId="288"/>
            <ac:spMk id="194" creationId="{00000000-0000-0000-0000-000000000000}"/>
          </ac:spMkLst>
        </pc:spChg>
      </pc:sldChg>
      <pc:sldChg chg="modSp">
        <pc:chgData name="Training" userId="S::training@capemediation.onmicrosoft.com::515f9051-de34-4d6e-85dd-9e609dac1087" providerId="AD" clId="Web-{C4B193AE-4240-EEC7-4907-0C318245BC5C}" dt="2021-11-09T21:57:07.447" v="53" actId="1076"/>
        <pc:sldMkLst>
          <pc:docMk/>
          <pc:sldMk cId="4183424517" sldId="289"/>
        </pc:sldMkLst>
        <pc:spChg chg="mod">
          <ac:chgData name="Training" userId="S::training@capemediation.onmicrosoft.com::515f9051-de34-4d6e-85dd-9e609dac1087" providerId="AD" clId="Web-{C4B193AE-4240-EEC7-4907-0C318245BC5C}" dt="2021-11-09T21:57:02.993" v="52" actId="20577"/>
          <ac:spMkLst>
            <pc:docMk/>
            <pc:sldMk cId="4183424517" sldId="289"/>
            <ac:spMk id="200" creationId="{00000000-0000-0000-0000-000000000000}"/>
          </ac:spMkLst>
        </pc:spChg>
        <pc:spChg chg="mod">
          <ac:chgData name="Training" userId="S::training@capemediation.onmicrosoft.com::515f9051-de34-4d6e-85dd-9e609dac1087" providerId="AD" clId="Web-{C4B193AE-4240-EEC7-4907-0C318245BC5C}" dt="2021-11-09T21:57:07.447" v="53" actId="1076"/>
          <ac:spMkLst>
            <pc:docMk/>
            <pc:sldMk cId="4183424517" sldId="289"/>
            <ac:spMk id="202" creationId="{00000000-0000-0000-0000-000000000000}"/>
          </ac:spMkLst>
        </pc:spChg>
      </pc:sldChg>
      <pc:sldChg chg="modSp">
        <pc:chgData name="Training" userId="S::training@capemediation.onmicrosoft.com::515f9051-de34-4d6e-85dd-9e609dac1087" providerId="AD" clId="Web-{C4B193AE-4240-EEC7-4907-0C318245BC5C}" dt="2021-11-09T21:58:00.088" v="71" actId="1076"/>
        <pc:sldMkLst>
          <pc:docMk/>
          <pc:sldMk cId="1251692931" sldId="290"/>
        </pc:sldMkLst>
        <pc:spChg chg="mod">
          <ac:chgData name="Training" userId="S::training@capemediation.onmicrosoft.com::515f9051-de34-4d6e-85dd-9e609dac1087" providerId="AD" clId="Web-{C4B193AE-4240-EEC7-4907-0C318245BC5C}" dt="2021-11-09T21:57:53.119" v="70" actId="20577"/>
          <ac:spMkLst>
            <pc:docMk/>
            <pc:sldMk cId="1251692931" sldId="290"/>
            <ac:spMk id="210" creationId="{00000000-0000-0000-0000-000000000000}"/>
          </ac:spMkLst>
        </pc:spChg>
        <pc:spChg chg="mod">
          <ac:chgData name="Training" userId="S::training@capemediation.onmicrosoft.com::515f9051-de34-4d6e-85dd-9e609dac1087" providerId="AD" clId="Web-{C4B193AE-4240-EEC7-4907-0C318245BC5C}" dt="2021-11-09T21:58:00.088" v="71" actId="1076"/>
          <ac:spMkLst>
            <pc:docMk/>
            <pc:sldMk cId="1251692931" sldId="290"/>
            <ac:spMk id="214" creationId="{00000000-0000-0000-0000-000000000000}"/>
          </ac:spMkLst>
        </pc:spChg>
      </pc:sldChg>
      <pc:sldChg chg="modSp">
        <pc:chgData name="Training" userId="S::training@capemediation.onmicrosoft.com::515f9051-de34-4d6e-85dd-9e609dac1087" providerId="AD" clId="Web-{C4B193AE-4240-EEC7-4907-0C318245BC5C}" dt="2021-11-09T22:00:20.247" v="89" actId="1076"/>
        <pc:sldMkLst>
          <pc:docMk/>
          <pc:sldMk cId="1150904344" sldId="291"/>
        </pc:sldMkLst>
        <pc:spChg chg="mod">
          <ac:chgData name="Training" userId="S::training@capemediation.onmicrosoft.com::515f9051-de34-4d6e-85dd-9e609dac1087" providerId="AD" clId="Web-{C4B193AE-4240-EEC7-4907-0C318245BC5C}" dt="2021-11-09T22:00:15.872" v="88" actId="20577"/>
          <ac:spMkLst>
            <pc:docMk/>
            <pc:sldMk cId="1150904344" sldId="291"/>
            <ac:spMk id="220" creationId="{00000000-0000-0000-0000-000000000000}"/>
          </ac:spMkLst>
        </pc:spChg>
        <pc:spChg chg="mod">
          <ac:chgData name="Training" userId="S::training@capemediation.onmicrosoft.com::515f9051-de34-4d6e-85dd-9e609dac1087" providerId="AD" clId="Web-{C4B193AE-4240-EEC7-4907-0C318245BC5C}" dt="2021-11-09T22:00:20.247" v="89" actId="1076"/>
          <ac:spMkLst>
            <pc:docMk/>
            <pc:sldMk cId="1150904344" sldId="291"/>
            <ac:spMk id="224" creationId="{00000000-0000-0000-0000-000000000000}"/>
          </ac:spMkLst>
        </pc:spChg>
      </pc:sldChg>
      <pc:sldChg chg="modSp">
        <pc:chgData name="Training" userId="S::training@capemediation.onmicrosoft.com::515f9051-de34-4d6e-85dd-9e609dac1087" providerId="AD" clId="Web-{C4B193AE-4240-EEC7-4907-0C318245BC5C}" dt="2021-11-09T22:00:53.951" v="101" actId="1076"/>
        <pc:sldMkLst>
          <pc:docMk/>
          <pc:sldMk cId="1417606349" sldId="292"/>
        </pc:sldMkLst>
        <pc:spChg chg="mod">
          <ac:chgData name="Training" userId="S::training@capemediation.onmicrosoft.com::515f9051-de34-4d6e-85dd-9e609dac1087" providerId="AD" clId="Web-{C4B193AE-4240-EEC7-4907-0C318245BC5C}" dt="2021-11-09T22:00:48.872" v="100" actId="20577"/>
          <ac:spMkLst>
            <pc:docMk/>
            <pc:sldMk cId="1417606349" sldId="292"/>
            <ac:spMk id="230" creationId="{00000000-0000-0000-0000-000000000000}"/>
          </ac:spMkLst>
        </pc:spChg>
        <pc:spChg chg="mod">
          <ac:chgData name="Training" userId="S::training@capemediation.onmicrosoft.com::515f9051-de34-4d6e-85dd-9e609dac1087" providerId="AD" clId="Web-{C4B193AE-4240-EEC7-4907-0C318245BC5C}" dt="2021-11-09T22:00:53.951" v="101" actId="1076"/>
          <ac:spMkLst>
            <pc:docMk/>
            <pc:sldMk cId="1417606349" sldId="292"/>
            <ac:spMk id="234" creationId="{00000000-0000-0000-0000-000000000000}"/>
          </ac:spMkLst>
        </pc:spChg>
      </pc:sldChg>
      <pc:sldChg chg="modSp">
        <pc:chgData name="Training" userId="S::training@capemediation.onmicrosoft.com::515f9051-de34-4d6e-85dd-9e609dac1087" providerId="AD" clId="Web-{C4B193AE-4240-EEC7-4907-0C318245BC5C}" dt="2021-11-09T22:03:00.500" v="149" actId="20577"/>
        <pc:sldMkLst>
          <pc:docMk/>
          <pc:sldMk cId="2314651216" sldId="295"/>
        </pc:sldMkLst>
        <pc:spChg chg="mod">
          <ac:chgData name="Training" userId="S::training@capemediation.onmicrosoft.com::515f9051-de34-4d6e-85dd-9e609dac1087" providerId="AD" clId="Web-{C4B193AE-4240-EEC7-4907-0C318245BC5C}" dt="2021-11-09T22:02:56.828" v="148" actId="1076"/>
          <ac:spMkLst>
            <pc:docMk/>
            <pc:sldMk cId="2314651216" sldId="295"/>
            <ac:spMk id="2" creationId="{DAF2FA7A-14AD-4E0B-8FC2-139C0AB11994}"/>
          </ac:spMkLst>
        </pc:spChg>
        <pc:spChg chg="mod">
          <ac:chgData name="Training" userId="S::training@capemediation.onmicrosoft.com::515f9051-de34-4d6e-85dd-9e609dac1087" providerId="AD" clId="Web-{C4B193AE-4240-EEC7-4907-0C318245BC5C}" dt="2021-11-09T22:03:00.500" v="149" actId="20577"/>
          <ac:spMkLst>
            <pc:docMk/>
            <pc:sldMk cId="2314651216" sldId="295"/>
            <ac:spMk id="268" creationId="{00000000-0000-0000-0000-000000000000}"/>
          </ac:spMkLst>
        </pc:spChg>
      </pc:sldChg>
      <pc:sldChg chg="modSp">
        <pc:chgData name="Training" userId="S::training@capemediation.onmicrosoft.com::515f9051-de34-4d6e-85dd-9e609dac1087" providerId="AD" clId="Web-{C4B193AE-4240-EEC7-4907-0C318245BC5C}" dt="2021-11-09T22:03:50.110" v="155" actId="20577"/>
        <pc:sldMkLst>
          <pc:docMk/>
          <pc:sldMk cId="2853801558" sldId="297"/>
        </pc:sldMkLst>
        <pc:spChg chg="mod">
          <ac:chgData name="Training" userId="S::training@capemediation.onmicrosoft.com::515f9051-de34-4d6e-85dd-9e609dac1087" providerId="AD" clId="Web-{C4B193AE-4240-EEC7-4907-0C318245BC5C}" dt="2021-11-09T22:03:50.110" v="155" actId="20577"/>
          <ac:spMkLst>
            <pc:docMk/>
            <pc:sldMk cId="2853801558" sldId="297"/>
            <ac:spMk id="308" creationId="{00000000-0000-0000-0000-000000000000}"/>
          </ac:spMkLst>
        </pc:spChg>
      </pc:sldChg>
      <pc:sldChg chg="modSp">
        <pc:chgData name="Training" userId="S::training@capemediation.onmicrosoft.com::515f9051-de34-4d6e-85dd-9e609dac1087" providerId="AD" clId="Web-{C4B193AE-4240-EEC7-4907-0C318245BC5C}" dt="2021-11-09T22:04:35.267" v="176" actId="20577"/>
        <pc:sldMkLst>
          <pc:docMk/>
          <pc:sldMk cId="2289725253" sldId="298"/>
        </pc:sldMkLst>
        <pc:spChg chg="mod">
          <ac:chgData name="Training" userId="S::training@capemediation.onmicrosoft.com::515f9051-de34-4d6e-85dd-9e609dac1087" providerId="AD" clId="Web-{C4B193AE-4240-EEC7-4907-0C318245BC5C}" dt="2021-11-09T22:04:32.580" v="175" actId="20577"/>
          <ac:spMkLst>
            <pc:docMk/>
            <pc:sldMk cId="2289725253" sldId="298"/>
            <ac:spMk id="2" creationId="{9C727EA2-EB3C-4903-9AD4-E1A349CEB0D8}"/>
          </ac:spMkLst>
        </pc:spChg>
        <pc:spChg chg="mod">
          <ac:chgData name="Training" userId="S::training@capemediation.onmicrosoft.com::515f9051-de34-4d6e-85dd-9e609dac1087" providerId="AD" clId="Web-{C4B193AE-4240-EEC7-4907-0C318245BC5C}" dt="2021-11-09T22:04:35.267" v="176" actId="20577"/>
          <ac:spMkLst>
            <pc:docMk/>
            <pc:sldMk cId="2289725253" sldId="298"/>
            <ac:spMk id="3" creationId="{4BDBA6EF-047B-4B5A-9AD3-295B713ED97B}"/>
          </ac:spMkLst>
        </pc:spChg>
        <pc:spChg chg="mod">
          <ac:chgData name="Training" userId="S::training@capemediation.onmicrosoft.com::515f9051-de34-4d6e-85dd-9e609dac1087" providerId="AD" clId="Web-{C4B193AE-4240-EEC7-4907-0C318245BC5C}" dt="2021-11-09T22:04:29.486" v="173" actId="20577"/>
          <ac:spMkLst>
            <pc:docMk/>
            <pc:sldMk cId="2289725253" sldId="298"/>
            <ac:spMk id="4" creationId="{84EF5782-FE96-4C90-891C-588405F79574}"/>
          </ac:spMkLst>
        </pc:spChg>
      </pc:sldChg>
      <pc:sldChg chg="modSp">
        <pc:chgData name="Training" userId="S::training@capemediation.onmicrosoft.com::515f9051-de34-4d6e-85dd-9e609dac1087" providerId="AD" clId="Web-{C4B193AE-4240-EEC7-4907-0C318245BC5C}" dt="2021-11-09T22:05:05.065" v="189" actId="1076"/>
        <pc:sldMkLst>
          <pc:docMk/>
          <pc:sldMk cId="2651342258" sldId="299"/>
        </pc:sldMkLst>
        <pc:spChg chg="mod">
          <ac:chgData name="Training" userId="S::training@capemediation.onmicrosoft.com::515f9051-de34-4d6e-85dd-9e609dac1087" providerId="AD" clId="Web-{C4B193AE-4240-EEC7-4907-0C318245BC5C}" dt="2021-11-09T22:05:01.002" v="188" actId="1076"/>
          <ac:spMkLst>
            <pc:docMk/>
            <pc:sldMk cId="2651342258" sldId="299"/>
            <ac:spMk id="2" creationId="{18676F60-69D5-4540-A17D-B45F0539A982}"/>
          </ac:spMkLst>
        </pc:spChg>
        <pc:spChg chg="mod">
          <ac:chgData name="Training" userId="S::training@capemediation.onmicrosoft.com::515f9051-de34-4d6e-85dd-9e609dac1087" providerId="AD" clId="Web-{C4B193AE-4240-EEC7-4907-0C318245BC5C}" dt="2021-11-09T22:05:05.065" v="189" actId="1076"/>
          <ac:spMkLst>
            <pc:docMk/>
            <pc:sldMk cId="2651342258" sldId="299"/>
            <ac:spMk id="3" creationId="{8544D9EA-F804-4CD9-8CA8-5A612004F8E3}"/>
          </ac:spMkLst>
        </pc:spChg>
        <pc:spChg chg="mod">
          <ac:chgData name="Training" userId="S::training@capemediation.onmicrosoft.com::515f9051-de34-4d6e-85dd-9e609dac1087" providerId="AD" clId="Web-{C4B193AE-4240-EEC7-4907-0C318245BC5C}" dt="2021-11-09T22:04:46.283" v="179" actId="20577"/>
          <ac:spMkLst>
            <pc:docMk/>
            <pc:sldMk cId="2651342258" sldId="299"/>
            <ac:spMk id="6" creationId="{3C108260-DAE4-4736-924A-1B9FC8390DA2}"/>
          </ac:spMkLst>
        </pc:spChg>
      </pc:sldChg>
      <pc:sldChg chg="modSp">
        <pc:chgData name="Training" userId="S::training@capemediation.onmicrosoft.com::515f9051-de34-4d6e-85dd-9e609dac1087" providerId="AD" clId="Web-{C4B193AE-4240-EEC7-4907-0C318245BC5C}" dt="2021-11-09T22:05:54.612" v="204" actId="20577"/>
        <pc:sldMkLst>
          <pc:docMk/>
          <pc:sldMk cId="2547921628" sldId="300"/>
        </pc:sldMkLst>
        <pc:spChg chg="mod">
          <ac:chgData name="Training" userId="S::training@capemediation.onmicrosoft.com::515f9051-de34-4d6e-85dd-9e609dac1087" providerId="AD" clId="Web-{C4B193AE-4240-EEC7-4907-0C318245BC5C}" dt="2021-11-09T22:05:47.190" v="201" actId="20577"/>
          <ac:spMkLst>
            <pc:docMk/>
            <pc:sldMk cId="2547921628" sldId="300"/>
            <ac:spMk id="2" creationId="{E84D86B8-968B-4733-8C5D-F64C149ED580}"/>
          </ac:spMkLst>
        </pc:spChg>
        <pc:spChg chg="mod">
          <ac:chgData name="Training" userId="S::training@capemediation.onmicrosoft.com::515f9051-de34-4d6e-85dd-9e609dac1087" providerId="AD" clId="Web-{C4B193AE-4240-EEC7-4907-0C318245BC5C}" dt="2021-11-09T22:05:54.612" v="204" actId="20577"/>
          <ac:spMkLst>
            <pc:docMk/>
            <pc:sldMk cId="2547921628" sldId="300"/>
            <ac:spMk id="3" creationId="{51E71D2E-276E-462F-AA80-61A264DEC80E}"/>
          </ac:spMkLst>
        </pc:spChg>
        <pc:spChg chg="mod">
          <ac:chgData name="Training" userId="S::training@capemediation.onmicrosoft.com::515f9051-de34-4d6e-85dd-9e609dac1087" providerId="AD" clId="Web-{C4B193AE-4240-EEC7-4907-0C318245BC5C}" dt="2021-11-09T22:05:32.440" v="192" actId="20577"/>
          <ac:spMkLst>
            <pc:docMk/>
            <pc:sldMk cId="2547921628" sldId="300"/>
            <ac:spMk id="4" creationId="{63202399-FD28-48AF-AD4C-3F23B3B62822}"/>
          </ac:spMkLst>
        </pc:spChg>
      </pc:sldChg>
      <pc:sldChg chg="modSp">
        <pc:chgData name="Training" userId="S::training@capemediation.onmicrosoft.com::515f9051-de34-4d6e-85dd-9e609dac1087" providerId="AD" clId="Web-{C4B193AE-4240-EEC7-4907-0C318245BC5C}" dt="2021-11-09T22:06:34.410" v="225" actId="20577"/>
        <pc:sldMkLst>
          <pc:docMk/>
          <pc:sldMk cId="229383031" sldId="301"/>
        </pc:sldMkLst>
        <pc:spChg chg="mod">
          <ac:chgData name="Training" userId="S::training@capemediation.onmicrosoft.com::515f9051-de34-4d6e-85dd-9e609dac1087" providerId="AD" clId="Web-{C4B193AE-4240-EEC7-4907-0C318245BC5C}" dt="2021-11-09T22:06:34.410" v="225" actId="20577"/>
          <ac:spMkLst>
            <pc:docMk/>
            <pc:sldMk cId="229383031" sldId="301"/>
            <ac:spMk id="4" creationId="{661AC2C8-50CA-43AF-86E1-C765089BD6DD}"/>
          </ac:spMkLst>
        </pc:spChg>
        <pc:spChg chg="mod">
          <ac:chgData name="Training" userId="S::training@capemediation.onmicrosoft.com::515f9051-de34-4d6e-85dd-9e609dac1087" providerId="AD" clId="Web-{C4B193AE-4240-EEC7-4907-0C318245BC5C}" dt="2021-11-09T22:06:25.503" v="221" actId="20577"/>
          <ac:spMkLst>
            <pc:docMk/>
            <pc:sldMk cId="229383031" sldId="301"/>
            <ac:spMk id="5" creationId="{5F1164A3-7AB8-4C93-8467-9C7EE0BC7E98}"/>
          </ac:spMkLst>
        </pc:spChg>
      </pc:sldChg>
    </pc:docChg>
  </pc:docChgLst>
  <pc:docChgLst>
    <pc:chgData name="Training" userId="S::training@capemediation.onmicrosoft.com::515f9051-de34-4d6e-85dd-9e609dac1087" providerId="AD" clId="Web-{57CAC430-5CB6-3E99-62E7-A40E8224B3E3}"/>
    <pc:docChg chg="modSld">
      <pc:chgData name="Training" userId="S::training@capemediation.onmicrosoft.com::515f9051-de34-4d6e-85dd-9e609dac1087" providerId="AD" clId="Web-{57CAC430-5CB6-3E99-62E7-A40E8224B3E3}" dt="2023-05-31T15:06:54.812" v="51" actId="20577"/>
      <pc:docMkLst>
        <pc:docMk/>
      </pc:docMkLst>
      <pc:sldChg chg="modSp">
        <pc:chgData name="Training" userId="S::training@capemediation.onmicrosoft.com::515f9051-de34-4d6e-85dd-9e609dac1087" providerId="AD" clId="Web-{57CAC430-5CB6-3E99-62E7-A40E8224B3E3}" dt="2023-05-31T15:06:54.812" v="51" actId="20577"/>
        <pc:sldMkLst>
          <pc:docMk/>
          <pc:sldMk cId="0" sldId="256"/>
        </pc:sldMkLst>
        <pc:spChg chg="mod">
          <ac:chgData name="Training" userId="S::training@capemediation.onmicrosoft.com::515f9051-de34-4d6e-85dd-9e609dac1087" providerId="AD" clId="Web-{57CAC430-5CB6-3E99-62E7-A40E8224B3E3}" dt="2023-05-31T15:06:54.812" v="51" actId="20577"/>
          <ac:spMkLst>
            <pc:docMk/>
            <pc:sldMk cId="0" sldId="256"/>
            <ac:spMk id="3" creationId="{0489781C-8C49-2C07-8B65-E141B2A9C243}"/>
          </ac:spMkLst>
        </pc:spChg>
      </pc:sldChg>
    </pc:docChg>
  </pc:docChgLst>
  <pc:docChgLst>
    <pc:chgData name="Training" userId="S::training@capemediation.onmicrosoft.com::515f9051-de34-4d6e-85dd-9e609dac1087" providerId="AD" clId="Web-{116CA20C-7E2D-88D7-26D5-B02592698B66}"/>
    <pc:docChg chg="addSld modSld">
      <pc:chgData name="Training" userId="S::training@capemediation.onmicrosoft.com::515f9051-de34-4d6e-85dd-9e609dac1087" providerId="AD" clId="Web-{116CA20C-7E2D-88D7-26D5-B02592698B66}" dt="2023-05-31T19:09:17.816" v="100" actId="20577"/>
      <pc:docMkLst>
        <pc:docMk/>
      </pc:docMkLst>
      <pc:sldChg chg="modSp">
        <pc:chgData name="Training" userId="S::training@capemediation.onmicrosoft.com::515f9051-de34-4d6e-85dd-9e609dac1087" providerId="AD" clId="Web-{116CA20C-7E2D-88D7-26D5-B02592698B66}" dt="2023-05-31T19:00:16.551" v="96" actId="20577"/>
        <pc:sldMkLst>
          <pc:docMk/>
          <pc:sldMk cId="0" sldId="256"/>
        </pc:sldMkLst>
        <pc:spChg chg="mod">
          <ac:chgData name="Training" userId="S::training@capemediation.onmicrosoft.com::515f9051-de34-4d6e-85dd-9e609dac1087" providerId="AD" clId="Web-{116CA20C-7E2D-88D7-26D5-B02592698B66}" dt="2023-05-31T19:00:16.551" v="96" actId="20577"/>
          <ac:spMkLst>
            <pc:docMk/>
            <pc:sldMk cId="0" sldId="256"/>
            <ac:spMk id="3" creationId="{0489781C-8C49-2C07-8B65-E141B2A9C243}"/>
          </ac:spMkLst>
        </pc:spChg>
      </pc:sldChg>
      <pc:sldChg chg="modSp">
        <pc:chgData name="Training" userId="S::training@capemediation.onmicrosoft.com::515f9051-de34-4d6e-85dd-9e609dac1087" providerId="AD" clId="Web-{116CA20C-7E2D-88D7-26D5-B02592698B66}" dt="2023-05-31T19:09:17.816" v="100" actId="20577"/>
        <pc:sldMkLst>
          <pc:docMk/>
          <pc:sldMk cId="4161914531" sldId="312"/>
        </pc:sldMkLst>
        <pc:spChg chg="mod">
          <ac:chgData name="Training" userId="S::training@capemediation.onmicrosoft.com::515f9051-de34-4d6e-85dd-9e609dac1087" providerId="AD" clId="Web-{116CA20C-7E2D-88D7-26D5-B02592698B66}" dt="2023-05-31T19:09:17.816" v="100" actId="20577"/>
          <ac:spMkLst>
            <pc:docMk/>
            <pc:sldMk cId="4161914531" sldId="312"/>
            <ac:spMk id="2" creationId="{F7F60236-615C-7A40-8D79-AEBA282B626B}"/>
          </ac:spMkLst>
        </pc:spChg>
      </pc:sldChg>
      <pc:sldChg chg="addSp delSp modSp add replId">
        <pc:chgData name="Training" userId="S::training@capemediation.onmicrosoft.com::515f9051-de34-4d6e-85dd-9e609dac1087" providerId="AD" clId="Web-{116CA20C-7E2D-88D7-26D5-B02592698B66}" dt="2023-05-31T18:59:40.285" v="90" actId="20577"/>
        <pc:sldMkLst>
          <pc:docMk/>
          <pc:sldMk cId="2321017551" sldId="314"/>
        </pc:sldMkLst>
        <pc:spChg chg="add mod">
          <ac:chgData name="Training" userId="S::training@capemediation.onmicrosoft.com::515f9051-de34-4d6e-85dd-9e609dac1087" providerId="AD" clId="Web-{116CA20C-7E2D-88D7-26D5-B02592698B66}" dt="2023-05-31T18:54:40.120" v="2"/>
          <ac:spMkLst>
            <pc:docMk/>
            <pc:sldMk cId="2321017551" sldId="314"/>
            <ac:spMk id="3" creationId="{9F25EF92-AD37-0B9B-1845-4601AA553B5D}"/>
          </ac:spMkLst>
        </pc:spChg>
        <pc:spChg chg="del">
          <ac:chgData name="Training" userId="S::training@capemediation.onmicrosoft.com::515f9051-de34-4d6e-85dd-9e609dac1087" providerId="AD" clId="Web-{116CA20C-7E2D-88D7-26D5-B02592698B66}" dt="2023-05-31T18:54:40.120" v="2"/>
          <ac:spMkLst>
            <pc:docMk/>
            <pc:sldMk cId="2321017551" sldId="314"/>
            <ac:spMk id="4" creationId="{00000000-0000-0000-0000-000000000000}"/>
          </ac:spMkLst>
        </pc:spChg>
        <pc:spChg chg="mod">
          <ac:chgData name="Training" userId="S::training@capemediation.onmicrosoft.com::515f9051-de34-4d6e-85dd-9e609dac1087" providerId="AD" clId="Web-{116CA20C-7E2D-88D7-26D5-B02592698B66}" dt="2023-05-31T18:59:40.285" v="90" actId="20577"/>
          <ac:spMkLst>
            <pc:docMk/>
            <pc:sldMk cId="2321017551" sldId="314"/>
            <ac:spMk id="5" creationId="{00000000-0000-0000-0000-000000000000}"/>
          </ac:spMkLst>
        </pc:spChg>
        <pc:cxnChg chg="del">
          <ac:chgData name="Training" userId="S::training@capemediation.onmicrosoft.com::515f9051-de34-4d6e-85dd-9e609dac1087" providerId="AD" clId="Web-{116CA20C-7E2D-88D7-26D5-B02592698B66}" dt="2023-05-31T18:54:36.761" v="1"/>
          <ac:cxnSpMkLst>
            <pc:docMk/>
            <pc:sldMk cId="2321017551" sldId="314"/>
            <ac:cxnSpMk id="6" creationId="{919C071E-CCDD-4CF3-976C-C72511A8B7D0}"/>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4542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From page 2 of training manual.  How is the concept of Neutral incorporated in the mediation </a:t>
            </a:r>
            <a:r>
              <a:rPr lang="en-US" err="1"/>
              <a:t>practise</a:t>
            </a:r>
            <a:endParaRPr lang="en-US"/>
          </a:p>
        </p:txBody>
      </p:sp>
      <p:sp>
        <p:nvSpPr>
          <p:cNvPr id="4" name="Slide Number Placeholder 3"/>
          <p:cNvSpPr>
            <a:spLocks noGrp="1"/>
          </p:cNvSpPr>
          <p:nvPr>
            <p:ph type="sldNum" sz="quarter" idx="5"/>
          </p:nvPr>
        </p:nvSpPr>
        <p:spPr/>
        <p:txBody>
          <a:bodyPr/>
          <a:lstStyle/>
          <a:p>
            <a:fld id="{DAA97640-5212-384C-86F5-DDA32B903269}" type="slidenum">
              <a:rPr lang="en-US" smtClean="0"/>
              <a:t>13</a:t>
            </a:fld>
            <a:endParaRPr lang="en-US"/>
          </a:p>
        </p:txBody>
      </p:sp>
    </p:spTree>
    <p:extLst>
      <p:ext uri="{BB962C8B-B14F-4D97-AF65-F5344CB8AC3E}">
        <p14:creationId xmlns:p14="http://schemas.microsoft.com/office/powerpoint/2010/main" val="8772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A97640-5212-384C-86F5-DDA32B903269}" type="slidenum">
              <a:rPr lang="en-US" smtClean="0"/>
              <a:t>14</a:t>
            </a:fld>
            <a:endParaRPr lang="en-US"/>
          </a:p>
        </p:txBody>
      </p:sp>
    </p:spTree>
    <p:extLst>
      <p:ext uri="{BB962C8B-B14F-4D97-AF65-F5344CB8AC3E}">
        <p14:creationId xmlns:p14="http://schemas.microsoft.com/office/powerpoint/2010/main" val="1107357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9594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0135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8937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6831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8077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87340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68232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Some of these questions are quite aggressive??? </a:t>
            </a:r>
            <a:endParaRPr/>
          </a:p>
        </p:txBody>
      </p:sp>
      <p:sp>
        <p:nvSpPr>
          <p:cNvPr id="247" name="Google Shape;247;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extLst>
      <p:ext uri="{BB962C8B-B14F-4D97-AF65-F5344CB8AC3E}">
        <p14:creationId xmlns:p14="http://schemas.microsoft.com/office/powerpoint/2010/main" val="1790168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89133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Does this belong in questioning?</a:t>
            </a:r>
            <a:endParaRPr/>
          </a:p>
        </p:txBody>
      </p:sp>
      <p:sp>
        <p:nvSpPr>
          <p:cNvPr id="284" name="Google Shape;284;p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extLst>
      <p:ext uri="{BB962C8B-B14F-4D97-AF65-F5344CB8AC3E}">
        <p14:creationId xmlns:p14="http://schemas.microsoft.com/office/powerpoint/2010/main" val="9268066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4" name="Google Shape;294;p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From Training book pg 8	</a:t>
            </a:r>
            <a:endParaRPr/>
          </a:p>
          <a:p>
            <a:pPr marL="0" lvl="0" indent="0" algn="l" rtl="0">
              <a:spcBef>
                <a:spcPts val="0"/>
              </a:spcBef>
              <a:spcAft>
                <a:spcPts val="0"/>
              </a:spcAft>
              <a:buNone/>
            </a:pPr>
            <a:endParaRPr/>
          </a:p>
        </p:txBody>
      </p:sp>
      <p:sp>
        <p:nvSpPr>
          <p:cNvPr id="305" name="Google Shape;305;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extLst>
      <p:ext uri="{BB962C8B-B14F-4D97-AF65-F5344CB8AC3E}">
        <p14:creationId xmlns:p14="http://schemas.microsoft.com/office/powerpoint/2010/main" val="4611074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4" name="Google Shape;314;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From Training book pg 8	</a:t>
            </a:r>
            <a:endParaRPr/>
          </a:p>
          <a:p>
            <a:pPr marL="0" lvl="0" indent="0" algn="l" rtl="0">
              <a:spcBef>
                <a:spcPts val="0"/>
              </a:spcBef>
              <a:spcAft>
                <a:spcPts val="0"/>
              </a:spcAft>
              <a:buNone/>
            </a:pPr>
            <a:endParaRPr/>
          </a:p>
        </p:txBody>
      </p:sp>
      <p:sp>
        <p:nvSpPr>
          <p:cNvPr id="315" name="Google Shape;315;p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32</a:t>
            </a:fld>
            <a:endParaRPr/>
          </a:p>
        </p:txBody>
      </p:sp>
    </p:spTree>
    <p:extLst>
      <p:ext uri="{BB962C8B-B14F-4D97-AF65-F5344CB8AC3E}">
        <p14:creationId xmlns:p14="http://schemas.microsoft.com/office/powerpoint/2010/main" val="2314949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4" name="Google Shape;324;p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From Training book pg 8	</a:t>
            </a:r>
            <a:endParaRPr/>
          </a:p>
          <a:p>
            <a:pPr marL="0" lvl="0" indent="0" algn="l" rtl="0">
              <a:spcBef>
                <a:spcPts val="0"/>
              </a:spcBef>
              <a:spcAft>
                <a:spcPts val="0"/>
              </a:spcAft>
              <a:buNone/>
            </a:pPr>
            <a:endParaRPr/>
          </a:p>
        </p:txBody>
      </p:sp>
      <p:sp>
        <p:nvSpPr>
          <p:cNvPr id="325" name="Google Shape;325;p2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extLst>
      <p:ext uri="{BB962C8B-B14F-4D97-AF65-F5344CB8AC3E}">
        <p14:creationId xmlns:p14="http://schemas.microsoft.com/office/powerpoint/2010/main" val="34341690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4" name="Google Shape;334;p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From Training book pg 8	</a:t>
            </a:r>
            <a:endParaRPr/>
          </a:p>
          <a:p>
            <a:pPr marL="0" lvl="0" indent="0" algn="l" rtl="0">
              <a:spcBef>
                <a:spcPts val="0"/>
              </a:spcBef>
              <a:spcAft>
                <a:spcPts val="0"/>
              </a:spcAft>
              <a:buNone/>
            </a:pPr>
            <a:endParaRPr/>
          </a:p>
        </p:txBody>
      </p:sp>
      <p:sp>
        <p:nvSpPr>
          <p:cNvPr id="335" name="Google Shape;335;p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extLst>
      <p:ext uri="{BB962C8B-B14F-4D97-AF65-F5344CB8AC3E}">
        <p14:creationId xmlns:p14="http://schemas.microsoft.com/office/powerpoint/2010/main" val="25320848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4" name="Google Shape;354;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From Training book pg 10</a:t>
            </a:r>
            <a:endParaRPr/>
          </a:p>
          <a:p>
            <a:pPr marL="0" lvl="0" indent="0" algn="l" rtl="0">
              <a:spcBef>
                <a:spcPts val="0"/>
              </a:spcBef>
              <a:spcAft>
                <a:spcPts val="0"/>
              </a:spcAft>
              <a:buNone/>
            </a:pPr>
            <a:endParaRPr/>
          </a:p>
        </p:txBody>
      </p:sp>
      <p:sp>
        <p:nvSpPr>
          <p:cNvPr id="355" name="Google Shape;355;p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extLst>
      <p:ext uri="{BB962C8B-B14F-4D97-AF65-F5344CB8AC3E}">
        <p14:creationId xmlns:p14="http://schemas.microsoft.com/office/powerpoint/2010/main" val="16514303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4" name="Google Shape;374;p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From Training book pg 10.  Maybe somewhere include an image for Think link</a:t>
            </a:r>
            <a:endParaRPr/>
          </a:p>
          <a:p>
            <a:pPr marL="0" lvl="0" indent="0" algn="l" rtl="0">
              <a:spcBef>
                <a:spcPts val="0"/>
              </a:spcBef>
              <a:spcAft>
                <a:spcPts val="0"/>
              </a:spcAft>
              <a:buNone/>
            </a:pPr>
            <a:endParaRPr/>
          </a:p>
        </p:txBody>
      </p:sp>
      <p:sp>
        <p:nvSpPr>
          <p:cNvPr id="375" name="Google Shape;375;p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5" name="Google Shape;385;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From Training book pg 10.  Maybe somewhere include an image for Think link</a:t>
            </a:r>
            <a:endParaRPr/>
          </a:p>
          <a:p>
            <a:pPr marL="0" lvl="0" indent="0" algn="l" rtl="0">
              <a:spcBef>
                <a:spcPts val="0"/>
              </a:spcBef>
              <a:spcAft>
                <a:spcPts val="0"/>
              </a:spcAft>
              <a:buNone/>
            </a:pPr>
            <a:endParaRPr/>
          </a:p>
        </p:txBody>
      </p:sp>
      <p:sp>
        <p:nvSpPr>
          <p:cNvPr id="386" name="Google Shape;386;p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36057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24751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44684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1941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Where is this quote from???? Also, we don’t need to use this, I just think it’s a cute example</a:t>
            </a:r>
            <a:endParaRPr/>
          </a:p>
        </p:txBody>
      </p:sp>
      <p:sp>
        <p:nvSpPr>
          <p:cNvPr id="119" name="Google Shape;119;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22341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49782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94534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2384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490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a:t>
            </a:r>
            <a:r>
              <a:rPr lang="en-US" err="1"/>
              <a:t>scholarship.law.missouri.edu</a:t>
            </a:r>
            <a:r>
              <a:rPr lang="en-US"/>
              <a:t>/</a:t>
            </a:r>
            <a:r>
              <a:rPr lang="en-US" err="1"/>
              <a:t>cgi</a:t>
            </a:r>
            <a:r>
              <a:rPr lang="en-US"/>
              <a:t>/</a:t>
            </a:r>
            <a:r>
              <a:rPr lang="en-US" err="1"/>
              <a:t>viewcontent.cgi?referer</a:t>
            </a:r>
            <a:r>
              <a:rPr lang="en-US"/>
              <a:t>=https://</a:t>
            </a:r>
            <a:r>
              <a:rPr lang="en-US" err="1"/>
              <a:t>www.google.com</a:t>
            </a:r>
            <a:r>
              <a:rPr lang="en-US"/>
              <a:t>/&amp;</a:t>
            </a:r>
            <a:r>
              <a:rPr lang="en-US" err="1"/>
              <a:t>httpsredir</a:t>
            </a:r>
            <a:r>
              <a:rPr lang="en-US"/>
              <a:t>=1&amp;article=1223&amp;context=</a:t>
            </a:r>
            <a:r>
              <a:rPr lang="en-US" err="1"/>
              <a:t>jdr</a:t>
            </a:r>
            <a:endParaRPr lang="en-US"/>
          </a:p>
          <a:p>
            <a:endParaRPr lang="en-US"/>
          </a:p>
        </p:txBody>
      </p:sp>
      <p:sp>
        <p:nvSpPr>
          <p:cNvPr id="4" name="Slide Number Placeholder 3"/>
          <p:cNvSpPr>
            <a:spLocks noGrp="1"/>
          </p:cNvSpPr>
          <p:nvPr>
            <p:ph type="sldNum" sz="quarter" idx="5"/>
          </p:nvPr>
        </p:nvSpPr>
        <p:spPr/>
        <p:txBody>
          <a:bodyPr/>
          <a:lstStyle/>
          <a:p>
            <a:fld id="{DAA97640-5212-384C-86F5-DDA32B903269}" type="slidenum">
              <a:rPr lang="en-US" smtClean="0"/>
              <a:t>5</a:t>
            </a:fld>
            <a:endParaRPr lang="en-US"/>
          </a:p>
        </p:txBody>
      </p:sp>
    </p:spTree>
    <p:extLst>
      <p:ext uri="{BB962C8B-B14F-4D97-AF65-F5344CB8AC3E}">
        <p14:creationId xmlns:p14="http://schemas.microsoft.com/office/powerpoint/2010/main" val="4288642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idea here is to broadly introduce the definition of mediation – taken from the Training manual </a:t>
            </a:r>
          </a:p>
        </p:txBody>
      </p:sp>
      <p:sp>
        <p:nvSpPr>
          <p:cNvPr id="4" name="Slide Number Placeholder 3"/>
          <p:cNvSpPr>
            <a:spLocks noGrp="1"/>
          </p:cNvSpPr>
          <p:nvPr>
            <p:ph type="sldNum" sz="quarter" idx="5"/>
          </p:nvPr>
        </p:nvSpPr>
        <p:spPr/>
        <p:txBody>
          <a:bodyPr/>
          <a:lstStyle/>
          <a:p>
            <a:fld id="{DAA97640-5212-384C-86F5-DDA32B903269}" type="slidenum">
              <a:rPr lang="en-US" smtClean="0"/>
              <a:t>7</a:t>
            </a:fld>
            <a:endParaRPr lang="en-US"/>
          </a:p>
        </p:txBody>
      </p:sp>
    </p:spTree>
    <p:extLst>
      <p:ext uri="{BB962C8B-B14F-4D97-AF65-F5344CB8AC3E}">
        <p14:creationId xmlns:p14="http://schemas.microsoft.com/office/powerpoint/2010/main" val="3557043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Making the point that confidentiality is an essential part of the mediation process.  Participants should be aware of these </a:t>
            </a:r>
            <a:r>
              <a:rPr lang="en-US" err="1"/>
              <a:t>prinicipals</a:t>
            </a:r>
            <a:r>
              <a:rPr lang="en-US"/>
              <a:t> from Unit 1 - Robin</a:t>
            </a:r>
          </a:p>
          <a:p>
            <a:endParaRPr lang="en-US"/>
          </a:p>
        </p:txBody>
      </p:sp>
      <p:sp>
        <p:nvSpPr>
          <p:cNvPr id="4" name="Slide Number Placeholder 3"/>
          <p:cNvSpPr>
            <a:spLocks noGrp="1"/>
          </p:cNvSpPr>
          <p:nvPr>
            <p:ph type="sldNum" sz="quarter" idx="5"/>
          </p:nvPr>
        </p:nvSpPr>
        <p:spPr/>
        <p:txBody>
          <a:bodyPr/>
          <a:lstStyle/>
          <a:p>
            <a:fld id="{DAA97640-5212-384C-86F5-DDA32B903269}" type="slidenum">
              <a:rPr lang="en-US" smtClean="0"/>
              <a:t>8</a:t>
            </a:fld>
            <a:endParaRPr lang="en-US"/>
          </a:p>
        </p:txBody>
      </p:sp>
    </p:spTree>
    <p:extLst>
      <p:ext uri="{BB962C8B-B14F-4D97-AF65-F5344CB8AC3E}">
        <p14:creationId xmlns:p14="http://schemas.microsoft.com/office/powerpoint/2010/main" val="218882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Insert picture/comic/photo about neutrality</a:t>
            </a:r>
          </a:p>
        </p:txBody>
      </p:sp>
      <p:sp>
        <p:nvSpPr>
          <p:cNvPr id="4" name="Slide Number Placeholder 3"/>
          <p:cNvSpPr>
            <a:spLocks noGrp="1"/>
          </p:cNvSpPr>
          <p:nvPr>
            <p:ph type="sldNum" sz="quarter" idx="5"/>
          </p:nvPr>
        </p:nvSpPr>
        <p:spPr/>
        <p:txBody>
          <a:bodyPr/>
          <a:lstStyle/>
          <a:p>
            <a:fld id="{DAA97640-5212-384C-86F5-DDA32B903269}" type="slidenum">
              <a:rPr lang="en-US" smtClean="0"/>
              <a:t>11</a:t>
            </a:fld>
            <a:endParaRPr lang="en-US"/>
          </a:p>
        </p:txBody>
      </p:sp>
    </p:spTree>
    <p:extLst>
      <p:ext uri="{BB962C8B-B14F-4D97-AF65-F5344CB8AC3E}">
        <p14:creationId xmlns:p14="http://schemas.microsoft.com/office/powerpoint/2010/main" val="3526750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 don’t know what to do with this wall of text???????</a:t>
            </a:r>
          </a:p>
        </p:txBody>
      </p:sp>
      <p:sp>
        <p:nvSpPr>
          <p:cNvPr id="4" name="Slide Number Placeholder 3"/>
          <p:cNvSpPr>
            <a:spLocks noGrp="1"/>
          </p:cNvSpPr>
          <p:nvPr>
            <p:ph type="sldNum" sz="quarter" idx="5"/>
          </p:nvPr>
        </p:nvSpPr>
        <p:spPr/>
        <p:txBody>
          <a:bodyPr/>
          <a:lstStyle/>
          <a:p>
            <a:fld id="{E5F19001-DCEB-4984-A3AD-108CEBC19EA9}" type="slidenum">
              <a:rPr lang="en-US" smtClean="0"/>
              <a:t>12</a:t>
            </a:fld>
            <a:endParaRPr lang="en-US"/>
          </a:p>
        </p:txBody>
      </p:sp>
    </p:spTree>
    <p:extLst>
      <p:ext uri="{BB962C8B-B14F-4D97-AF65-F5344CB8AC3E}">
        <p14:creationId xmlns:p14="http://schemas.microsoft.com/office/powerpoint/2010/main" val="4241059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34"/>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5400"/>
              <a:buFont typeface="Arial"/>
              <a:buNone/>
              <a:defRPr sz="5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4"/>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rmAutofit/>
          </a:bodyPr>
          <a:lstStyle>
            <a:lvl1pPr lvl="0" algn="l">
              <a:spcBef>
                <a:spcPts val="480"/>
              </a:spcBef>
              <a:spcAft>
                <a:spcPts val="0"/>
              </a:spcAft>
              <a:buSzPts val="2040"/>
              <a:buNone/>
              <a:defRPr>
                <a:solidFill>
                  <a:srgbClr val="55556F"/>
                </a:solidFill>
              </a:defRPr>
            </a:lvl1pPr>
            <a:lvl2pPr lvl="1" algn="ctr">
              <a:spcBef>
                <a:spcPts val="400"/>
              </a:spcBef>
              <a:spcAft>
                <a:spcPts val="0"/>
              </a:spcAft>
              <a:buSzPts val="1700"/>
              <a:buNone/>
              <a:defRPr>
                <a:solidFill>
                  <a:srgbClr val="8B8B8D"/>
                </a:solidFill>
              </a:defRPr>
            </a:lvl2pPr>
            <a:lvl3pPr lvl="2" algn="ctr">
              <a:spcBef>
                <a:spcPts val="360"/>
              </a:spcBef>
              <a:spcAft>
                <a:spcPts val="0"/>
              </a:spcAft>
              <a:buSzPts val="1620"/>
              <a:buNone/>
              <a:defRPr>
                <a:solidFill>
                  <a:srgbClr val="8B8B8D"/>
                </a:solidFill>
              </a:defRPr>
            </a:lvl3pPr>
            <a:lvl4pPr lvl="3" algn="ctr">
              <a:spcBef>
                <a:spcPts val="320"/>
              </a:spcBef>
              <a:spcAft>
                <a:spcPts val="0"/>
              </a:spcAft>
              <a:buSzPts val="1600"/>
              <a:buNone/>
              <a:defRPr>
                <a:solidFill>
                  <a:srgbClr val="8B8B8D"/>
                </a:solidFill>
              </a:defRPr>
            </a:lvl4pPr>
            <a:lvl5pPr lvl="4" algn="ctr">
              <a:spcBef>
                <a:spcPts val="280"/>
              </a:spcBef>
              <a:spcAft>
                <a:spcPts val="0"/>
              </a:spcAft>
              <a:buSzPts val="1400"/>
              <a:buNone/>
              <a:defRPr>
                <a:solidFill>
                  <a:srgbClr val="8B8B8D"/>
                </a:solidFill>
              </a:defRPr>
            </a:lvl5pPr>
            <a:lvl6pPr lvl="5" algn="ctr">
              <a:spcBef>
                <a:spcPts val="260"/>
              </a:spcBef>
              <a:spcAft>
                <a:spcPts val="0"/>
              </a:spcAft>
              <a:buSzPts val="1300"/>
              <a:buNone/>
              <a:defRPr>
                <a:solidFill>
                  <a:srgbClr val="8B8B8D"/>
                </a:solidFill>
              </a:defRPr>
            </a:lvl6pPr>
            <a:lvl7pPr lvl="6" algn="ctr">
              <a:spcBef>
                <a:spcPts val="260"/>
              </a:spcBef>
              <a:spcAft>
                <a:spcPts val="0"/>
              </a:spcAft>
              <a:buSzPts val="1300"/>
              <a:buNone/>
              <a:defRPr>
                <a:solidFill>
                  <a:srgbClr val="8B8B8D"/>
                </a:solidFill>
              </a:defRPr>
            </a:lvl7pPr>
            <a:lvl8pPr lvl="7" algn="ctr">
              <a:spcBef>
                <a:spcPts val="260"/>
              </a:spcBef>
              <a:spcAft>
                <a:spcPts val="0"/>
              </a:spcAft>
              <a:buSzPts val="1300"/>
              <a:buNone/>
              <a:defRPr>
                <a:solidFill>
                  <a:srgbClr val="8B8B8D"/>
                </a:solidFill>
              </a:defRPr>
            </a:lvl8pPr>
            <a:lvl9pPr lvl="8" algn="ctr">
              <a:spcBef>
                <a:spcPts val="260"/>
              </a:spcBef>
              <a:spcAft>
                <a:spcPts val="0"/>
              </a:spcAft>
              <a:buSzPts val="1300"/>
              <a:buNone/>
              <a:defRPr>
                <a:solidFill>
                  <a:srgbClr val="8B8B8D"/>
                </a:solidFill>
              </a:defRPr>
            </a:lvl9pPr>
          </a:lstStyle>
          <a:p>
            <a:endParaRPr/>
          </a:p>
        </p:txBody>
      </p:sp>
      <p:sp>
        <p:nvSpPr>
          <p:cNvPr id="20" name="Google Shape;20;p3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23" name="Google Shape;23;p34"/>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4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43"/>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4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4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4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44"/>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44"/>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4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4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4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34284B6-A959-4A0E-A76E-690421379367}"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99354-F29F-48C6-B430-A7030E8B8DC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4284B6-A959-4A0E-A76E-690421379367}"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99354-F29F-48C6-B430-A7030E8B8DC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4284B6-A959-4A0E-A76E-690421379367}"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99354-F29F-48C6-B430-A7030E8B8DC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4284B6-A959-4A0E-A76E-690421379367}"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99354-F29F-48C6-B430-A7030E8B8DC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4284B6-A959-4A0E-A76E-690421379367}" type="datetimeFigureOut">
              <a:rPr lang="en-US" smtClean="0"/>
              <a:t>6/21/2023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99354-F29F-48C6-B430-A7030E8B8DC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4284B6-A959-4A0E-A76E-690421379367}" type="datetimeFigureOut">
              <a:rPr lang="en-US" smtClean="0"/>
              <a:t>6/21/2023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99354-F29F-48C6-B430-A7030E8B8DCC}"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284B6-A959-4A0E-A76E-690421379367}" type="datetimeFigureOut">
              <a:rPr lang="en-US" smtClean="0"/>
              <a:t>6/21/2023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99354-F29F-48C6-B430-A7030E8B8DCC}"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4284B6-A959-4A0E-A76E-690421379367}"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99354-F29F-48C6-B430-A7030E8B8DC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3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35"/>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3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4284B6-A959-4A0E-A76E-690421379367}"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99354-F29F-48C6-B430-A7030E8B8DCC}"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4284B6-A959-4A0E-A76E-690421379367}"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99354-F29F-48C6-B430-A7030E8B8DCC}"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4284B6-A959-4A0E-A76E-690421379367}"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99354-F29F-48C6-B430-A7030E8B8D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0"/>
        <p:cNvGrpSpPr/>
        <p:nvPr/>
      </p:nvGrpSpPr>
      <p:grpSpPr>
        <a:xfrm>
          <a:off x="0" y="0"/>
          <a:ext cx="0" cy="0"/>
          <a:chOff x="0" y="0"/>
          <a:chExt cx="0" cy="0"/>
        </a:xfrm>
      </p:grpSpPr>
      <p:sp>
        <p:nvSpPr>
          <p:cNvPr id="31" name="Google Shape;31;p36"/>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36"/>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3" name="Google Shape;33;p36"/>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34" name="Google Shape;34;p3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3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3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sp>
        <p:nvSpPr>
          <p:cNvPr id="38" name="Google Shape;38;p3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41"/>
        <p:cNvGrpSpPr/>
        <p:nvPr/>
      </p:nvGrpSpPr>
      <p:grpSpPr>
        <a:xfrm>
          <a:off x="0" y="0"/>
          <a:ext cx="0" cy="0"/>
          <a:chOff x="0" y="0"/>
          <a:chExt cx="0" cy="0"/>
        </a:xfrm>
      </p:grpSpPr>
      <p:sp>
        <p:nvSpPr>
          <p:cNvPr id="42" name="Google Shape;42;p38"/>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4800"/>
              <a:buFont typeface="Arial"/>
              <a:buNone/>
              <a:defRPr sz="48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38"/>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SzPts val="2040"/>
              <a:buNone/>
              <a:defRPr sz="2400">
                <a:solidFill>
                  <a:schemeClr val="lt2"/>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44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228600" algn="l">
              <a:spcBef>
                <a:spcPts val="280"/>
              </a:spcBef>
              <a:spcAft>
                <a:spcPts val="0"/>
              </a:spcAft>
              <a:buSzPts val="1400"/>
              <a:buNone/>
              <a:defRPr sz="1400">
                <a:solidFill>
                  <a:schemeClr val="lt1"/>
                </a:solidFill>
              </a:defRPr>
            </a:lvl6pPr>
            <a:lvl7pPr marL="3200400" lvl="6" indent="-228600" algn="l">
              <a:spcBef>
                <a:spcPts val="280"/>
              </a:spcBef>
              <a:spcAft>
                <a:spcPts val="0"/>
              </a:spcAft>
              <a:buSzPts val="1400"/>
              <a:buNone/>
              <a:defRPr sz="1400">
                <a:solidFill>
                  <a:schemeClr val="lt1"/>
                </a:solidFill>
              </a:defRPr>
            </a:lvl7pPr>
            <a:lvl8pPr marL="3657600" lvl="7" indent="-228600" algn="l">
              <a:spcBef>
                <a:spcPts val="280"/>
              </a:spcBef>
              <a:spcAft>
                <a:spcPts val="0"/>
              </a:spcAft>
              <a:buSzPts val="1400"/>
              <a:buNone/>
              <a:defRPr sz="1400">
                <a:solidFill>
                  <a:schemeClr val="lt1"/>
                </a:solidFill>
              </a:defRPr>
            </a:lvl8pPr>
            <a:lvl9pPr marL="4114800" lvl="8" indent="-228600" algn="l">
              <a:spcBef>
                <a:spcPts val="280"/>
              </a:spcBef>
              <a:spcAft>
                <a:spcPts val="0"/>
              </a:spcAft>
              <a:buSzPts val="1400"/>
              <a:buNone/>
              <a:defRPr sz="1400">
                <a:solidFill>
                  <a:schemeClr val="lt1"/>
                </a:solidFill>
              </a:defRPr>
            </a:lvl9pPr>
          </a:lstStyle>
          <a:p>
            <a:endParaRPr/>
          </a:p>
        </p:txBody>
      </p:sp>
      <p:sp>
        <p:nvSpPr>
          <p:cNvPr id="44" name="Google Shape;44;p3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3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3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47" name="Google Shape;47;p38"/>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8"/>
        <p:cNvGrpSpPr/>
        <p:nvPr/>
      </p:nvGrpSpPr>
      <p:grpSpPr>
        <a:xfrm>
          <a:off x="0" y="0"/>
          <a:ext cx="0" cy="0"/>
          <a:chOff x="0" y="0"/>
          <a:chExt cx="0" cy="0"/>
        </a:xfrm>
      </p:grpSpPr>
      <p:sp>
        <p:nvSpPr>
          <p:cNvPr id="49" name="Google Shape;49;p3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39"/>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norm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51" name="Google Shape;51;p39"/>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norm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52" name="Google Shape;52;p3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5"/>
        <p:cNvGrpSpPr/>
        <p:nvPr/>
      </p:nvGrpSpPr>
      <p:grpSpPr>
        <a:xfrm>
          <a:off x="0" y="0"/>
          <a:ext cx="0" cy="0"/>
          <a:chOff x="0" y="0"/>
          <a:chExt cx="0" cy="0"/>
        </a:xfrm>
      </p:grpSpPr>
      <p:sp>
        <p:nvSpPr>
          <p:cNvPr id="56" name="Google Shape;56;p4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4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40"/>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1700"/>
              <a:buNone/>
              <a:defRPr sz="2000" b="0">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58" name="Google Shape;58;p40"/>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9" name="Google Shape;59;p40"/>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1700"/>
              <a:buNone/>
              <a:defRPr sz="2000" b="0">
                <a:solidFill>
                  <a:schemeClr val="dk2"/>
                </a:solidFill>
                <a:latin typeface="Arial"/>
                <a:ea typeface="Arial"/>
                <a:cs typeface="Arial"/>
                <a:sym typeface="Aria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60" name="Google Shape;60;p40"/>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61" name="Google Shape;61;p4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4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4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64" name="Google Shape;64;p40"/>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4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4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4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4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0"/>
        <p:cNvGrpSpPr/>
        <p:nvPr/>
      </p:nvGrpSpPr>
      <p:grpSpPr>
        <a:xfrm>
          <a:off x="0" y="0"/>
          <a:ext cx="0" cy="0"/>
          <a:chOff x="0" y="0"/>
          <a:chExt cx="0" cy="0"/>
        </a:xfrm>
      </p:grpSpPr>
      <p:sp>
        <p:nvSpPr>
          <p:cNvPr id="71" name="Google Shape;71;p42"/>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42"/>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normAutofit/>
          </a:bodyPr>
          <a:lstStyle>
            <a:lvl1pPr marL="457200" lvl="0" indent="-401320" algn="l">
              <a:spcBef>
                <a:spcPts val="640"/>
              </a:spcBef>
              <a:spcAft>
                <a:spcPts val="0"/>
              </a:spcAft>
              <a:buSzPts val="2720"/>
              <a:buChar char="•"/>
              <a:defRPr sz="3200"/>
            </a:lvl1pPr>
            <a:lvl2pPr marL="914400" lvl="1" indent="-379730" algn="l">
              <a:spcBef>
                <a:spcPts val="560"/>
              </a:spcBef>
              <a:spcAft>
                <a:spcPts val="0"/>
              </a:spcAft>
              <a:buSzPts val="2380"/>
              <a:buChar char="•"/>
              <a:defRPr sz="2800"/>
            </a:lvl2pPr>
            <a:lvl3pPr marL="1371600" lvl="2" indent="-365760" algn="l">
              <a:spcBef>
                <a:spcPts val="480"/>
              </a:spcBef>
              <a:spcAft>
                <a:spcPts val="0"/>
              </a:spcAft>
              <a:buSzPts val="216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73" name="Google Shape;73;p42"/>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4" name="Google Shape;74;p4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4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4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77" name="Google Shape;77;p42"/>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3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33"/>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Google Shape;13;p33"/>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3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3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3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34284B6-A959-4A0E-A76E-690421379367}" type="datetimeFigureOut">
              <a:rPr lang="en-US" smtClean="0"/>
              <a:t>6/21/2023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6399354-F29F-48C6-B430-A7030E8B8DC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0.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olarship.law.missouri.edu/cgi/viewcontent.cgi?article=1223&amp;context=jdr"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3A3A4A"/>
              </a:buClr>
              <a:buSzPts val="5400"/>
              <a:buFont typeface="Times New Roman"/>
              <a:buNone/>
            </a:pPr>
            <a:r>
              <a:rPr lang="en-US">
                <a:solidFill>
                  <a:schemeClr val="accent4"/>
                </a:solidFill>
                <a:latin typeface="Times New Roman"/>
                <a:ea typeface="Times New Roman"/>
                <a:cs typeface="Times New Roman"/>
                <a:sym typeface="Times New Roman"/>
              </a:rPr>
              <a:t>MEDIATION: </a:t>
            </a:r>
            <a:br>
              <a:rPr lang="en-US">
                <a:solidFill>
                  <a:schemeClr val="accent4"/>
                </a:solidFill>
                <a:latin typeface="Times New Roman"/>
                <a:ea typeface="Times New Roman"/>
                <a:cs typeface="Times New Roman"/>
              </a:rPr>
            </a:br>
            <a:r>
              <a:rPr lang="en-US" i="1">
                <a:solidFill>
                  <a:schemeClr val="accent4"/>
                </a:solidFill>
                <a:latin typeface="Times New Roman"/>
                <a:ea typeface="Times New Roman"/>
                <a:cs typeface="Times New Roman"/>
                <a:sym typeface="Times New Roman"/>
              </a:rPr>
              <a:t>BASIC SKILLS TRAINING</a:t>
            </a:r>
            <a:endParaRPr lang="en-US">
              <a:solidFill>
                <a:schemeClr val="accent4"/>
              </a:solidFill>
            </a:endParaRPr>
          </a:p>
        </p:txBody>
      </p:sp>
      <p:pic>
        <p:nvPicPr>
          <p:cNvPr id="96" name="Google Shape;96;p1"/>
          <p:cNvPicPr preferRelativeResize="0"/>
          <p:nvPr/>
        </p:nvPicPr>
        <p:blipFill rotWithShape="1">
          <a:blip r:embed="rId3">
            <a:alphaModFix amt="45000"/>
          </a:blip>
          <a:srcRect/>
          <a:stretch/>
        </p:blipFill>
        <p:spPr>
          <a:xfrm>
            <a:off x="7391400" y="5515897"/>
            <a:ext cx="1479548" cy="739774"/>
          </a:xfrm>
          <a:prstGeom prst="rect">
            <a:avLst/>
          </a:prstGeom>
          <a:noFill/>
          <a:ln>
            <a:noFill/>
          </a:ln>
        </p:spPr>
      </p:pic>
      <p:sp>
        <p:nvSpPr>
          <p:cNvPr id="97" name="Google Shape;97;p1"/>
          <p:cNvSpPr txBox="1"/>
          <p:nvPr/>
        </p:nvSpPr>
        <p:spPr>
          <a:xfrm>
            <a:off x="6248400" y="6396335"/>
            <a:ext cx="4572000"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1" u="none" strike="noStrike" cap="none">
                <a:solidFill>
                  <a:srgbClr val="BFBFBF"/>
                </a:solidFill>
                <a:latin typeface="Times New Roman"/>
                <a:ea typeface="Times New Roman"/>
                <a:cs typeface="Times New Roman"/>
                <a:sym typeface="Times New Roman"/>
              </a:rPr>
              <a:t>“We create positive change”</a:t>
            </a: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br>
              <a:rPr lang="en-US" sz="1800" b="0" i="0" u="none" strike="noStrike" cap="none">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3" name="Subtitle 2">
            <a:extLst>
              <a:ext uri="{FF2B5EF4-FFF2-40B4-BE49-F238E27FC236}">
                <a16:creationId xmlns:a16="http://schemas.microsoft.com/office/drawing/2014/main" id="{0489781C-8C49-2C07-8B65-E141B2A9C243}"/>
              </a:ext>
            </a:extLst>
          </p:cNvPr>
          <p:cNvSpPr>
            <a:spLocks noGrp="1"/>
          </p:cNvSpPr>
          <p:nvPr>
            <p:ph type="subTitle" idx="1"/>
          </p:nvPr>
        </p:nvSpPr>
        <p:spPr>
          <a:xfrm>
            <a:off x="685800" y="3505200"/>
            <a:ext cx="7847409" cy="1752600"/>
          </a:xfrm>
        </p:spPr>
        <p:txBody>
          <a:bodyPr>
            <a:normAutofit fontScale="92500" lnSpcReduction="20000"/>
          </a:bodyPr>
          <a:lstStyle/>
          <a:p>
            <a:pPr algn="ctr"/>
            <a:r>
              <a:rPr lang="en-US">
                <a:latin typeface="Times New Roman"/>
              </a:rPr>
              <a:t>Class Seven</a:t>
            </a:r>
          </a:p>
          <a:p>
            <a:pPr algn="ctr"/>
            <a:endParaRPr lang="en-US">
              <a:latin typeface="Times New Roman"/>
            </a:endParaRPr>
          </a:p>
          <a:p>
            <a:pPr algn="ctr">
              <a:lnSpc>
                <a:spcPct val="80000"/>
              </a:lnSpc>
            </a:pPr>
            <a:r>
              <a:rPr lang="en-US" b="1">
                <a:latin typeface="Times New Roman"/>
                <a:cs typeface="Times New Roman"/>
              </a:rPr>
              <a:t>Confidentiality and Neutrality</a:t>
            </a:r>
            <a:endParaRPr lang="en-US">
              <a:cs typeface="Times New Roman"/>
            </a:endParaRPr>
          </a:p>
          <a:p>
            <a:pPr algn="ctr">
              <a:lnSpc>
                <a:spcPct val="80000"/>
              </a:lnSpc>
            </a:pPr>
            <a:r>
              <a:rPr lang="en-US" b="1">
                <a:latin typeface="Times New Roman"/>
                <a:cs typeface="Times New Roman"/>
              </a:rPr>
              <a:t>Barriers, Linking and Transmitting</a:t>
            </a:r>
            <a:endParaRPr lang="en-US"/>
          </a:p>
          <a:p>
            <a:pPr algn="ctr"/>
            <a:r>
              <a:rPr lang="en-US" b="1">
                <a:latin typeface="Times New Roman"/>
                <a:cs typeface="Times New Roman"/>
              </a:rPr>
              <a:t>Last Joint Sessions and Agreements</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D216C-00E9-EF4B-82BE-A349FC772B92}"/>
              </a:ext>
            </a:extLst>
          </p:cNvPr>
          <p:cNvSpPr>
            <a:spLocks noGrp="1"/>
          </p:cNvSpPr>
          <p:nvPr>
            <p:ph type="title"/>
          </p:nvPr>
        </p:nvSpPr>
        <p:spPr/>
        <p:txBody>
          <a:bodyPr>
            <a:normAutofit fontScale="90000"/>
          </a:bodyPr>
          <a:lstStyle/>
          <a:p>
            <a:r>
              <a:rPr lang="en-US" sz="3600">
                <a:solidFill>
                  <a:schemeClr val="tx1">
                    <a:lumMod val="75000"/>
                    <a:lumOff val="25000"/>
                  </a:schemeClr>
                </a:solidFill>
                <a:latin typeface="Times New Roman"/>
                <a:cs typeface="Times New Roman"/>
              </a:rPr>
              <a:t>Confidentiality in the Mediation Process </a:t>
            </a:r>
            <a:r>
              <a:rPr lang="en-US" b="1" i="1">
                <a:solidFill>
                  <a:schemeClr val="tx1">
                    <a:lumMod val="75000"/>
                    <a:lumOff val="25000"/>
                  </a:schemeClr>
                </a:solidFill>
                <a:latin typeface="Times New Roman"/>
                <a:cs typeface="Times New Roman"/>
              </a:rPr>
              <a:t>– </a:t>
            </a:r>
            <a:br>
              <a:rPr lang="en-US" b="1" i="1">
                <a:latin typeface="Times New Roman" panose="02020603050405020304" pitchFamily="18" charset="0"/>
                <a:cs typeface="Times New Roman" panose="02020603050405020304" pitchFamily="18" charset="0"/>
              </a:rPr>
            </a:br>
            <a:r>
              <a:rPr lang="en-US" b="1" i="1">
                <a:solidFill>
                  <a:schemeClr val="tx1">
                    <a:lumMod val="75000"/>
                    <a:lumOff val="25000"/>
                  </a:schemeClr>
                </a:solidFill>
                <a:latin typeface="Times New Roman"/>
                <a:cs typeface="Times New Roman"/>
              </a:rPr>
              <a:t>Private Sessions…</a:t>
            </a:r>
          </a:p>
        </p:txBody>
      </p:sp>
      <p:sp>
        <p:nvSpPr>
          <p:cNvPr id="3" name="Content Placeholder 2">
            <a:extLst>
              <a:ext uri="{FF2B5EF4-FFF2-40B4-BE49-F238E27FC236}">
                <a16:creationId xmlns:a16="http://schemas.microsoft.com/office/drawing/2014/main" id="{A286F38A-DDD0-B944-A543-FA2C63E24B07}"/>
              </a:ext>
            </a:extLst>
          </p:cNvPr>
          <p:cNvSpPr>
            <a:spLocks noGrp="1"/>
          </p:cNvSpPr>
          <p:nvPr>
            <p:ph idx="1"/>
          </p:nvPr>
        </p:nvSpPr>
        <p:spPr>
          <a:xfrm>
            <a:off x="457200" y="1537317"/>
            <a:ext cx="8229600" cy="4267200"/>
          </a:xfrm>
        </p:spPr>
        <p:txBody>
          <a:bodyPr vert="horz" lIns="91440" tIns="45720" rIns="91440" bIns="45720" rtlCol="0" anchor="t">
            <a:normAutofit/>
          </a:bodyPr>
          <a:lstStyle/>
          <a:p>
            <a:pPr marL="0" indent="0">
              <a:buNone/>
            </a:pPr>
            <a:endParaRPr lang="en-US" sz="2000">
              <a:solidFill>
                <a:schemeClr val="accent5"/>
              </a:solidFill>
            </a:endParaRPr>
          </a:p>
          <a:p>
            <a:pPr>
              <a:buFont typeface="Wingdings" panose="05000000000000000000" pitchFamily="2" charset="2"/>
              <a:buChar char="Ø"/>
            </a:pPr>
            <a:r>
              <a:rPr lang="en-US" sz="2200">
                <a:solidFill>
                  <a:srgbClr val="000000"/>
                </a:solidFill>
                <a:latin typeface="Times New Roman"/>
                <a:cs typeface="Times New Roman"/>
              </a:rPr>
              <a:t>  We repeat to each party all mediations are confidential during the start of the private sessions.</a:t>
            </a:r>
          </a:p>
          <a:p>
            <a:pPr marL="788670" lvl="1" indent="-514350">
              <a:lnSpc>
                <a:spcPct val="150000"/>
              </a:lnSpc>
            </a:pPr>
            <a:r>
              <a:rPr lang="en-US">
                <a:solidFill>
                  <a:srgbClr val="000000"/>
                </a:solidFill>
                <a:latin typeface="Times New Roman"/>
                <a:cs typeface="Times New Roman"/>
              </a:rPr>
              <a:t>Welcome Back</a:t>
            </a:r>
          </a:p>
          <a:p>
            <a:pPr marL="788670" lvl="1" indent="-514350">
              <a:lnSpc>
                <a:spcPct val="150000"/>
              </a:lnSpc>
            </a:pPr>
            <a:r>
              <a:rPr lang="en-US">
                <a:solidFill>
                  <a:srgbClr val="000000"/>
                </a:solidFill>
                <a:latin typeface="Times New Roman"/>
                <a:cs typeface="Times New Roman"/>
              </a:rPr>
              <a:t>Remind</a:t>
            </a:r>
          </a:p>
          <a:p>
            <a:pPr marL="788670" lvl="1" indent="-514350">
              <a:lnSpc>
                <a:spcPct val="150000"/>
              </a:lnSpc>
            </a:pPr>
            <a:r>
              <a:rPr lang="en-US">
                <a:solidFill>
                  <a:srgbClr val="000000"/>
                </a:solidFill>
                <a:latin typeface="Times New Roman"/>
                <a:cs typeface="Times New Roman"/>
              </a:rPr>
              <a:t>Ask</a:t>
            </a:r>
          </a:p>
          <a:p>
            <a:pPr marL="788670" lvl="1" indent="-514350">
              <a:lnSpc>
                <a:spcPct val="150000"/>
              </a:lnSpc>
            </a:pPr>
            <a:r>
              <a:rPr lang="en-US">
                <a:solidFill>
                  <a:srgbClr val="000000"/>
                </a:solidFill>
                <a:latin typeface="Times New Roman"/>
                <a:cs typeface="Times New Roman"/>
              </a:rPr>
              <a:t>Continue to remind</a:t>
            </a:r>
          </a:p>
        </p:txBody>
      </p:sp>
      <p:cxnSp>
        <p:nvCxnSpPr>
          <p:cNvPr id="4" name="Straight Connector 3">
            <a:extLst>
              <a:ext uri="{FF2B5EF4-FFF2-40B4-BE49-F238E27FC236}">
                <a16:creationId xmlns:a16="http://schemas.microsoft.com/office/drawing/2014/main" id="{EC993880-364C-4F72-9F39-87020ED8479F}"/>
              </a:ext>
            </a:extLst>
          </p:cNvPr>
          <p:cNvCxnSpPr>
            <a:cxnSpLocks/>
          </p:cNvCxnSpPr>
          <p:nvPr/>
        </p:nvCxnSpPr>
        <p:spPr>
          <a:xfrm>
            <a:off x="457200" y="1595761"/>
            <a:ext cx="8321040" cy="0"/>
          </a:xfrm>
          <a:prstGeom prst="line">
            <a:avLst/>
          </a:prstGeom>
          <a:ln w="22225">
            <a:solidFill>
              <a:schemeClr val="tx2"/>
            </a:solidFill>
          </a:ln>
        </p:spPr>
        <p:style>
          <a:lnRef idx="1">
            <a:schemeClr val="accent2"/>
          </a:lnRef>
          <a:fillRef idx="0">
            <a:schemeClr val="accent2"/>
          </a:fillRef>
          <a:effectRef idx="0">
            <a:schemeClr val="accent2"/>
          </a:effectRef>
          <a:fontRef idx="minor">
            <a:schemeClr val="tx1"/>
          </a:fontRef>
        </p:style>
      </p:cxnSp>
      <p:pic>
        <p:nvPicPr>
          <p:cNvPr id="5" name="Picture 4">
            <a:extLst>
              <a:ext uri="{FF2B5EF4-FFF2-40B4-BE49-F238E27FC236}">
                <a16:creationId xmlns:a16="http://schemas.microsoft.com/office/drawing/2014/main" id="{1475881D-4E2C-46E6-BB38-99F595504622}"/>
              </a:ext>
            </a:extLst>
          </p:cNvPr>
          <p:cNvPicPr>
            <a:picLocks noChangeAspect="1"/>
          </p:cNvPicPr>
          <p:nvPr/>
        </p:nvPicPr>
        <p:blipFill>
          <a:blip r:embed="rId2">
            <a:alphaModFix amt="52000"/>
          </a:blip>
          <a:stretch>
            <a:fillRect/>
          </a:stretch>
        </p:blipFill>
        <p:spPr>
          <a:xfrm>
            <a:off x="7620000" y="5720834"/>
            <a:ext cx="1295400" cy="647700"/>
          </a:xfrm>
          <a:prstGeom prst="rect">
            <a:avLst/>
          </a:prstGeom>
        </p:spPr>
      </p:pic>
      <p:sp>
        <p:nvSpPr>
          <p:cNvPr id="6" name="TextBox 5">
            <a:extLst>
              <a:ext uri="{FF2B5EF4-FFF2-40B4-BE49-F238E27FC236}">
                <a16:creationId xmlns:a16="http://schemas.microsoft.com/office/drawing/2014/main" id="{57344E9C-4B1C-40F1-8D02-B56BC8CC668A}"/>
              </a:ext>
            </a:extLst>
          </p:cNvPr>
          <p:cNvSpPr txBox="1"/>
          <p:nvPr/>
        </p:nvSpPr>
        <p:spPr>
          <a:xfrm>
            <a:off x="6324600" y="6368534"/>
            <a:ext cx="3276600" cy="369332"/>
          </a:xfrm>
          <a:prstGeom prst="rect">
            <a:avLst/>
          </a:prstGeom>
          <a:noFill/>
        </p:spPr>
        <p:txBody>
          <a:bodyPr wrap="square" rtlCol="0">
            <a:spAutoFit/>
          </a:bodyPr>
          <a:lstStyle/>
          <a:p>
            <a:r>
              <a:rPr lang="en-US" i="1">
                <a:solidFill>
                  <a:schemeClr val="bg1">
                    <a:lumMod val="75000"/>
                  </a:schemeClr>
                </a:solidFill>
                <a:latin typeface="Times New Roman" panose="02020603050405020304" pitchFamily="18" charset="0"/>
                <a:cs typeface="Times New Roman" panose="02020603050405020304" pitchFamily="18" charset="0"/>
              </a:rPr>
              <a:t>“We create positive change”</a:t>
            </a:r>
          </a:p>
        </p:txBody>
      </p:sp>
    </p:spTree>
    <p:extLst>
      <p:ext uri="{BB962C8B-B14F-4D97-AF65-F5344CB8AC3E}">
        <p14:creationId xmlns:p14="http://schemas.microsoft.com/office/powerpoint/2010/main" val="543386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7070" y="228600"/>
            <a:ext cx="6248400" cy="1264920"/>
          </a:xfrm>
        </p:spPr>
        <p:txBody>
          <a:bodyPr>
            <a:normAutofit/>
          </a:bodyPr>
          <a:lstStyle/>
          <a:p>
            <a:r>
              <a:rPr lang="en-US" sz="4000" b="1" i="1">
                <a:solidFill>
                  <a:schemeClr val="tx1">
                    <a:lumMod val="75000"/>
                    <a:lumOff val="25000"/>
                  </a:schemeClr>
                </a:solidFill>
                <a:latin typeface="Times New Roman" panose="02020603050405020304" pitchFamily="18" charset="0"/>
                <a:cs typeface="Times New Roman" panose="02020603050405020304" pitchFamily="18" charset="0"/>
              </a:rPr>
              <a:t>Now for Neutrality…</a:t>
            </a:r>
            <a:br>
              <a:rPr lang="en-US"/>
            </a:br>
            <a:endParaRPr lang="en-US"/>
          </a:p>
        </p:txBody>
      </p:sp>
      <p:sp>
        <p:nvSpPr>
          <p:cNvPr id="7" name="Text Placeholder 6"/>
          <p:cNvSpPr>
            <a:spLocks noGrp="1"/>
          </p:cNvSpPr>
          <p:nvPr>
            <p:ph type="body" sz="half" idx="2"/>
          </p:nvPr>
        </p:nvSpPr>
        <p:spPr>
          <a:xfrm>
            <a:off x="304800" y="1324356"/>
            <a:ext cx="6934200" cy="3797808"/>
          </a:xfrm>
        </p:spPr>
        <p:txBody>
          <a:bodyPr vert="horz" lIns="91440" tIns="45720" rIns="91440" bIns="45720" rtlCol="0" anchor="t">
            <a:normAutofit/>
          </a:bodyPr>
          <a:lstStyle/>
          <a:p>
            <a:pPr marL="342900" indent="-342900">
              <a:buFont typeface="Wingdings" panose="05000000000000000000" pitchFamily="2" charset="2"/>
              <a:buChar char="Ø"/>
            </a:pPr>
            <a:r>
              <a:rPr lang="en-US" sz="2200">
                <a:solidFill>
                  <a:srgbClr val="000000"/>
                </a:solidFill>
                <a:latin typeface="Times New Roman"/>
                <a:cs typeface="Times New Roman"/>
              </a:rPr>
              <a:t>Someone who is neutral is…</a:t>
            </a:r>
          </a:p>
          <a:p>
            <a:pPr marL="800100" lvl="1" indent="-342900">
              <a:buFont typeface="+mj-lt"/>
              <a:buChar char="•"/>
            </a:pPr>
            <a:r>
              <a:rPr lang="en-US" sz="2000">
                <a:solidFill>
                  <a:srgbClr val="000000"/>
                </a:solidFill>
                <a:latin typeface="Times New Roman"/>
                <a:cs typeface="Times New Roman"/>
              </a:rPr>
              <a:t>Impartial third party.</a:t>
            </a:r>
          </a:p>
          <a:p>
            <a:pPr marL="800100" lvl="1" indent="-342900">
              <a:buFont typeface="+mj-lt"/>
              <a:buChar char="•"/>
            </a:pPr>
            <a:r>
              <a:rPr lang="en-US" sz="2000">
                <a:solidFill>
                  <a:srgbClr val="000000"/>
                </a:solidFill>
                <a:latin typeface="Times New Roman"/>
                <a:cs typeface="Times New Roman"/>
              </a:rPr>
              <a:t>In fact and appearance.</a:t>
            </a:r>
          </a:p>
          <a:p>
            <a:pPr marL="857250" lvl="1" indent="-400050">
              <a:buFont typeface="+mj-lt"/>
              <a:buAutoNum type="romanLcPeriod"/>
            </a:pPr>
            <a:endParaRPr lang="en-US" sz="2000">
              <a:solidFill>
                <a:srgbClr val="00000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n-US" sz="2200">
              <a:solidFill>
                <a:srgbClr val="000000"/>
              </a:solidFill>
              <a:latin typeface="Times New Roman" panose="02020603050405020304" pitchFamily="18" charset="0"/>
              <a:cs typeface="Times New Roman" panose="02020603050405020304" pitchFamily="18" charset="0"/>
            </a:endParaRPr>
          </a:p>
          <a:p>
            <a:pPr lvl="1"/>
            <a:endParaRPr lang="en-US" sz="2000">
              <a:solidFill>
                <a:srgbClr val="000000"/>
              </a:solidFill>
              <a:latin typeface="Times New Roman" panose="02020603050405020304" pitchFamily="18" charset="0"/>
              <a:cs typeface="Times New Roman" panose="02020603050405020304" pitchFamily="18" charset="0"/>
            </a:endParaRPr>
          </a:p>
          <a:p>
            <a:endParaRPr lang="en-US">
              <a:solidFill>
                <a:srgbClr val="000000"/>
              </a:solidFill>
            </a:endParaRPr>
          </a:p>
        </p:txBody>
      </p:sp>
      <p:cxnSp>
        <p:nvCxnSpPr>
          <p:cNvPr id="8" name="Straight Connector 7">
            <a:extLst>
              <a:ext uri="{FF2B5EF4-FFF2-40B4-BE49-F238E27FC236}">
                <a16:creationId xmlns:a16="http://schemas.microsoft.com/office/drawing/2014/main" id="{581AFD3A-89CB-4A74-B3F5-858BE278E966}"/>
              </a:ext>
            </a:extLst>
          </p:cNvPr>
          <p:cNvCxnSpPr>
            <a:cxnSpLocks/>
          </p:cNvCxnSpPr>
          <p:nvPr/>
        </p:nvCxnSpPr>
        <p:spPr>
          <a:xfrm>
            <a:off x="304800" y="1219200"/>
            <a:ext cx="8321040" cy="0"/>
          </a:xfrm>
          <a:prstGeom prst="line">
            <a:avLst/>
          </a:prstGeom>
          <a:ln w="22225">
            <a:solidFill>
              <a:schemeClr val="tx2"/>
            </a:solidFill>
          </a:ln>
        </p:spPr>
        <p:style>
          <a:lnRef idx="1">
            <a:schemeClr val="accent2"/>
          </a:lnRef>
          <a:fillRef idx="0">
            <a:schemeClr val="accent2"/>
          </a:fillRef>
          <a:effectRef idx="0">
            <a:schemeClr val="accent2"/>
          </a:effectRef>
          <a:fontRef idx="minor">
            <a:schemeClr val="tx1"/>
          </a:fontRef>
        </p:style>
      </p:cxnSp>
      <p:pic>
        <p:nvPicPr>
          <p:cNvPr id="10" name="Picture 9">
            <a:extLst>
              <a:ext uri="{FF2B5EF4-FFF2-40B4-BE49-F238E27FC236}">
                <a16:creationId xmlns:a16="http://schemas.microsoft.com/office/drawing/2014/main" id="{C2B5932F-FE66-421D-8122-EAE1893EF422}"/>
              </a:ext>
            </a:extLst>
          </p:cNvPr>
          <p:cNvPicPr>
            <a:picLocks noChangeAspect="1"/>
          </p:cNvPicPr>
          <p:nvPr/>
        </p:nvPicPr>
        <p:blipFill>
          <a:blip r:embed="rId3">
            <a:alphaModFix amt="52000"/>
          </a:blip>
          <a:stretch>
            <a:fillRect/>
          </a:stretch>
        </p:blipFill>
        <p:spPr>
          <a:xfrm>
            <a:off x="7620000" y="5720834"/>
            <a:ext cx="1295400" cy="647700"/>
          </a:xfrm>
          <a:prstGeom prst="rect">
            <a:avLst/>
          </a:prstGeom>
        </p:spPr>
      </p:pic>
      <p:sp>
        <p:nvSpPr>
          <p:cNvPr id="11" name="TextBox 10">
            <a:extLst>
              <a:ext uri="{FF2B5EF4-FFF2-40B4-BE49-F238E27FC236}">
                <a16:creationId xmlns:a16="http://schemas.microsoft.com/office/drawing/2014/main" id="{98C8F029-5210-4EBC-B3ED-A72CB11B0F07}"/>
              </a:ext>
            </a:extLst>
          </p:cNvPr>
          <p:cNvSpPr txBox="1"/>
          <p:nvPr/>
        </p:nvSpPr>
        <p:spPr>
          <a:xfrm>
            <a:off x="6324600" y="6368534"/>
            <a:ext cx="3276600" cy="369332"/>
          </a:xfrm>
          <a:prstGeom prst="rect">
            <a:avLst/>
          </a:prstGeom>
          <a:noFill/>
        </p:spPr>
        <p:txBody>
          <a:bodyPr wrap="square" rtlCol="0">
            <a:spAutoFit/>
          </a:bodyPr>
          <a:lstStyle/>
          <a:p>
            <a:r>
              <a:rPr lang="en-US" i="1">
                <a:solidFill>
                  <a:schemeClr val="bg1">
                    <a:lumMod val="75000"/>
                  </a:schemeClr>
                </a:solidFill>
                <a:latin typeface="Times New Roman" panose="02020603050405020304" pitchFamily="18" charset="0"/>
                <a:cs typeface="Times New Roman" panose="02020603050405020304" pitchFamily="18" charset="0"/>
              </a:rPr>
              <a:t>“We create positive change”</a:t>
            </a:r>
          </a:p>
        </p:txBody>
      </p:sp>
      <p:pic>
        <p:nvPicPr>
          <p:cNvPr id="1026" name="Picture 2" descr="See the source image">
            <a:extLst>
              <a:ext uri="{FF2B5EF4-FFF2-40B4-BE49-F238E27FC236}">
                <a16:creationId xmlns:a16="http://schemas.microsoft.com/office/drawing/2014/main" id="{727C6EE3-E1DD-4249-8854-BA4AFD02E0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9801" y="2895600"/>
            <a:ext cx="4491038" cy="3372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426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036" y="417250"/>
            <a:ext cx="8229600" cy="990600"/>
          </a:xfrm>
        </p:spPr>
        <p:txBody>
          <a:bodyPr>
            <a:normAutofit/>
          </a:bodyPr>
          <a:lstStyle/>
          <a:p>
            <a:r>
              <a:rPr lang="en-US" sz="3600" b="1" i="1">
                <a:solidFill>
                  <a:schemeClr val="tx1">
                    <a:lumMod val="75000"/>
                    <a:lumOff val="25000"/>
                  </a:schemeClr>
                </a:solidFill>
                <a:latin typeface="Times New Roman" panose="02020603050405020304" pitchFamily="18" charset="0"/>
                <a:cs typeface="Times New Roman" panose="02020603050405020304" pitchFamily="18" charset="0"/>
              </a:rPr>
              <a:t>Neutrality in Mediation</a:t>
            </a:r>
          </a:p>
        </p:txBody>
      </p:sp>
      <p:sp>
        <p:nvSpPr>
          <p:cNvPr id="3" name="Content Placeholder 2"/>
          <p:cNvSpPr>
            <a:spLocks noGrp="1"/>
          </p:cNvSpPr>
          <p:nvPr>
            <p:ph idx="1"/>
          </p:nvPr>
        </p:nvSpPr>
        <p:spPr/>
        <p:txBody>
          <a:bodyPr vert="horz" lIns="91440" tIns="45720" rIns="91440" bIns="45720" rtlCol="0" anchor="t">
            <a:noAutofit/>
          </a:bodyPr>
          <a:lstStyle/>
          <a:p>
            <a:pPr>
              <a:buFont typeface="Wingdings" panose="05000000000000000000" pitchFamily="2" charset="2"/>
              <a:buChar char="Ø"/>
            </a:pPr>
            <a:r>
              <a:rPr lang="en-US" sz="2200" dirty="0">
                <a:latin typeface="Times New Roman"/>
                <a:cs typeface="Times New Roman"/>
              </a:rPr>
              <a:t>  In its most generalized form, neutrality may be defined as the absence of any bias in relation to either disputing party, and the mediator’s utilization of his position to appropriately balance the distribution of power between the parties (Cobb &amp; Rifkin: 1991: 41-42). </a:t>
            </a:r>
            <a:endParaRPr lang="en-US" sz="2200" dirty="0">
              <a:solidFill>
                <a:srgbClr val="292934"/>
              </a:solidFill>
              <a:latin typeface="Arial"/>
              <a:cs typeface="Arial"/>
            </a:endParaRPr>
          </a:p>
          <a:p>
            <a:pPr>
              <a:buFont typeface="Wingdings" panose="05000000000000000000" pitchFamily="2" charset="2"/>
              <a:buChar char="Ø"/>
            </a:pPr>
            <a:r>
              <a:rPr lang="en-US" sz="2200">
                <a:solidFill>
                  <a:srgbClr val="000000"/>
                </a:solidFill>
                <a:latin typeface="Times New Roman"/>
                <a:cs typeface="Times New Roman"/>
              </a:rPr>
              <a:t>  Neutrality may also be defined by reference to what it achieves – </a:t>
            </a:r>
            <a:r>
              <a:rPr lang="en-US" sz="2200" dirty="0">
                <a:solidFill>
                  <a:srgbClr val="000000"/>
                </a:solidFill>
                <a:latin typeface="Times New Roman"/>
                <a:cs typeface="Times New Roman"/>
              </a:rPr>
              <a:t>most prominently fairness. This essentially means that it is the duty of the mediator to exclude any personal opinions and beliefs from the mediation process. In exercising neutrality, the mediator must aid the parties in arriving at – through self-determination - a mutual agreement (Spencer &amp; Brogan, 2006: 92).</a:t>
            </a:r>
            <a:endParaRPr lang="en-US" sz="2200" dirty="0">
              <a:cs typeface="Arial"/>
            </a:endParaRPr>
          </a:p>
          <a:p>
            <a:pPr>
              <a:buFont typeface="Wingdings" panose="05000000000000000000" pitchFamily="2" charset="2"/>
              <a:buChar char="Ø"/>
            </a:pPr>
            <a:r>
              <a:rPr lang="en-US" sz="2000" dirty="0">
                <a:solidFill>
                  <a:srgbClr val="000000"/>
                </a:solidFill>
                <a:latin typeface="Times New Roman"/>
                <a:cs typeface="Times New Roman"/>
              </a:rPr>
              <a:t>  Neutrality in this respect can be defined as impartial assistance.</a:t>
            </a:r>
          </a:p>
          <a:p>
            <a:pPr marL="0" indent="0" fontAlgn="base">
              <a:buNone/>
            </a:pPr>
            <a:endParaRPr lang="en-US" sz="8000">
              <a:solidFill>
                <a:srgbClr val="000000"/>
              </a:solidFill>
              <a:latin typeface="Times New Roman" panose="02020603050405020304" pitchFamily="18" charset="0"/>
              <a:cs typeface="Times New Roman" panose="02020603050405020304" pitchFamily="18" charset="0"/>
            </a:endParaRPr>
          </a:p>
          <a:p>
            <a:pPr marL="0" indent="0">
              <a:buNone/>
            </a:pPr>
            <a:endParaRPr lang="en-US" sz="3000">
              <a:solidFill>
                <a:srgbClr val="000000"/>
              </a:solidFill>
              <a:latin typeface="Arial"/>
              <a:cs typeface="Arial"/>
            </a:endParaRPr>
          </a:p>
          <a:p>
            <a:pPr marL="0" indent="0">
              <a:buNone/>
            </a:pPr>
            <a:endParaRPr lang="en-US" sz="5600">
              <a:solidFill>
                <a:srgbClr val="000000"/>
              </a:solidFill>
              <a:cs typeface="Arial"/>
            </a:endParaRPr>
          </a:p>
          <a:p>
            <a:pPr marL="0" indent="0">
              <a:buNone/>
            </a:pPr>
            <a:endParaRPr lang="en-US" sz="5600">
              <a:solidFill>
                <a:srgbClr val="000000"/>
              </a:solidFill>
              <a:cs typeface="Arial"/>
            </a:endParaRPr>
          </a:p>
          <a:p>
            <a:endParaRPr lang="en-US" sz="5600">
              <a:solidFill>
                <a:srgbClr val="000000"/>
              </a:solidFill>
              <a:cs typeface="Arial"/>
            </a:endParaRPr>
          </a:p>
          <a:p>
            <a:endParaRPr lang="en-US" sz="5600">
              <a:solidFill>
                <a:srgbClr val="000000"/>
              </a:solidFill>
              <a:cs typeface="Arial"/>
            </a:endParaRPr>
          </a:p>
          <a:p>
            <a:endParaRPr lang="en-US" sz="5600">
              <a:solidFill>
                <a:srgbClr val="000000"/>
              </a:solidFill>
              <a:cs typeface="Arial"/>
            </a:endParaRPr>
          </a:p>
          <a:p>
            <a:endParaRPr lang="en-US">
              <a:solidFill>
                <a:srgbClr val="292934"/>
              </a:solidFill>
              <a:cs typeface="Arial"/>
            </a:endParaRPr>
          </a:p>
        </p:txBody>
      </p:sp>
      <p:cxnSp>
        <p:nvCxnSpPr>
          <p:cNvPr id="4" name="Straight Connector 3">
            <a:extLst>
              <a:ext uri="{FF2B5EF4-FFF2-40B4-BE49-F238E27FC236}">
                <a16:creationId xmlns:a16="http://schemas.microsoft.com/office/drawing/2014/main" id="{8C356092-BC72-435F-8CC1-EF17A5C10749}"/>
              </a:ext>
            </a:extLst>
          </p:cNvPr>
          <p:cNvCxnSpPr>
            <a:cxnSpLocks/>
          </p:cNvCxnSpPr>
          <p:nvPr/>
        </p:nvCxnSpPr>
        <p:spPr>
          <a:xfrm>
            <a:off x="304800" y="1219200"/>
            <a:ext cx="8321040" cy="0"/>
          </a:xfrm>
          <a:prstGeom prst="line">
            <a:avLst/>
          </a:prstGeom>
          <a:ln w="22225">
            <a:solidFill>
              <a:schemeClr val="tx2"/>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392880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A4E49-43C2-5D45-B266-6402924E4F8B}"/>
              </a:ext>
            </a:extLst>
          </p:cNvPr>
          <p:cNvSpPr>
            <a:spLocks noGrp="1"/>
          </p:cNvSpPr>
          <p:nvPr>
            <p:ph type="title"/>
          </p:nvPr>
        </p:nvSpPr>
        <p:spPr>
          <a:xfrm>
            <a:off x="457940" y="419101"/>
            <a:ext cx="8229600" cy="990600"/>
          </a:xfrm>
        </p:spPr>
        <p:txBody>
          <a:bodyPr>
            <a:normAutofit/>
          </a:bodyPr>
          <a:lstStyle/>
          <a:p>
            <a:r>
              <a:rPr lang="en-US" sz="3600" b="1" i="1">
                <a:solidFill>
                  <a:schemeClr val="tx1">
                    <a:lumMod val="75000"/>
                    <a:lumOff val="25000"/>
                  </a:schemeClr>
                </a:solidFill>
                <a:latin typeface="Times New Roman" panose="02020603050405020304" pitchFamily="18" charset="0"/>
                <a:cs typeface="Times New Roman" panose="02020603050405020304" pitchFamily="18" charset="0"/>
              </a:rPr>
              <a:t>Neutrality in the Principles of Mediation…</a:t>
            </a:r>
          </a:p>
        </p:txBody>
      </p:sp>
      <p:sp>
        <p:nvSpPr>
          <p:cNvPr id="3" name="Content Placeholder 2">
            <a:extLst>
              <a:ext uri="{FF2B5EF4-FFF2-40B4-BE49-F238E27FC236}">
                <a16:creationId xmlns:a16="http://schemas.microsoft.com/office/drawing/2014/main" id="{20916939-0E28-7A49-8A93-ED49B66C2593}"/>
              </a:ext>
            </a:extLst>
          </p:cNvPr>
          <p:cNvSpPr>
            <a:spLocks noGrp="1"/>
          </p:cNvSpPr>
          <p:nvPr>
            <p:ph idx="1"/>
          </p:nvPr>
        </p:nvSpPr>
        <p:spPr/>
        <p:txBody>
          <a:bodyPr vert="horz" lIns="91440" tIns="45720" rIns="91440" bIns="45720" rtlCol="0" anchor="t">
            <a:normAutofit/>
          </a:bodyPr>
          <a:lstStyle/>
          <a:p>
            <a:pPr>
              <a:buFont typeface="Wingdings" panose="05000000000000000000" pitchFamily="2" charset="2"/>
              <a:buChar char="Ø"/>
            </a:pPr>
            <a:r>
              <a:rPr lang="en-US" sz="2200">
                <a:solidFill>
                  <a:srgbClr val="000000"/>
                </a:solidFill>
                <a:latin typeface="Times New Roman"/>
                <a:cs typeface="Times New Roman"/>
              </a:rPr>
              <a:t> Main principles of mediation</a:t>
            </a:r>
            <a:endParaRPr lang="en-US" sz="2200">
              <a:solidFill>
                <a:srgbClr val="000000"/>
              </a:solidFill>
              <a:latin typeface="Times New Roman" panose="02020603050405020304" pitchFamily="18" charset="0"/>
              <a:cs typeface="Times New Roman" panose="02020603050405020304" pitchFamily="18" charset="0"/>
            </a:endParaRPr>
          </a:p>
          <a:p>
            <a:pPr marL="788670" lvl="1" indent="-514350">
              <a:lnSpc>
                <a:spcPct val="150000"/>
              </a:lnSpc>
            </a:pPr>
            <a:r>
              <a:rPr lang="en-US">
                <a:solidFill>
                  <a:srgbClr val="000000"/>
                </a:solidFill>
                <a:latin typeface="Times New Roman"/>
                <a:cs typeface="Times New Roman"/>
              </a:rPr>
              <a:t>Voluntary</a:t>
            </a:r>
          </a:p>
          <a:p>
            <a:pPr marL="788670" lvl="1" indent="-514350">
              <a:lnSpc>
                <a:spcPct val="150000"/>
              </a:lnSpc>
            </a:pPr>
            <a:r>
              <a:rPr lang="en-US">
                <a:solidFill>
                  <a:srgbClr val="000000"/>
                </a:solidFill>
                <a:latin typeface="Times New Roman"/>
                <a:cs typeface="Times New Roman"/>
              </a:rPr>
              <a:t>Informed Consent</a:t>
            </a:r>
          </a:p>
          <a:p>
            <a:pPr marL="788670" lvl="1" indent="-514350">
              <a:lnSpc>
                <a:spcPct val="150000"/>
              </a:lnSpc>
            </a:pPr>
            <a:r>
              <a:rPr lang="en-US">
                <a:solidFill>
                  <a:srgbClr val="000000"/>
                </a:solidFill>
                <a:latin typeface="Times New Roman"/>
                <a:cs typeface="Times New Roman"/>
              </a:rPr>
              <a:t>Confidential</a:t>
            </a:r>
          </a:p>
          <a:p>
            <a:pPr marL="788670" lvl="1" indent="-514350">
              <a:lnSpc>
                <a:spcPct val="150000"/>
              </a:lnSpc>
            </a:pPr>
            <a:r>
              <a:rPr lang="en-US">
                <a:solidFill>
                  <a:srgbClr val="000000"/>
                </a:solidFill>
                <a:latin typeface="Times New Roman"/>
                <a:cs typeface="Times New Roman"/>
              </a:rPr>
              <a:t>Mediators will always be a neutral third party</a:t>
            </a:r>
          </a:p>
          <a:p>
            <a:pPr marL="788670" lvl="1" indent="-514350">
              <a:lnSpc>
                <a:spcPct val="150000"/>
              </a:lnSpc>
            </a:pPr>
            <a:r>
              <a:rPr lang="en-US">
                <a:solidFill>
                  <a:srgbClr val="000000"/>
                </a:solidFill>
                <a:latin typeface="Times New Roman"/>
                <a:cs typeface="Times New Roman"/>
              </a:rPr>
              <a:t>Self-Determination</a:t>
            </a:r>
          </a:p>
          <a:p>
            <a:endParaRPr lang="en-US">
              <a:solidFill>
                <a:srgbClr val="000000"/>
              </a:solidFill>
            </a:endParaRPr>
          </a:p>
        </p:txBody>
      </p:sp>
      <p:cxnSp>
        <p:nvCxnSpPr>
          <p:cNvPr id="4" name="Straight Connector 3">
            <a:extLst>
              <a:ext uri="{FF2B5EF4-FFF2-40B4-BE49-F238E27FC236}">
                <a16:creationId xmlns:a16="http://schemas.microsoft.com/office/drawing/2014/main" id="{8A047342-D323-4777-9E46-0086CBF71527}"/>
              </a:ext>
            </a:extLst>
          </p:cNvPr>
          <p:cNvCxnSpPr>
            <a:cxnSpLocks/>
          </p:cNvCxnSpPr>
          <p:nvPr/>
        </p:nvCxnSpPr>
        <p:spPr>
          <a:xfrm>
            <a:off x="304800" y="1219200"/>
            <a:ext cx="8321040" cy="0"/>
          </a:xfrm>
          <a:prstGeom prst="line">
            <a:avLst/>
          </a:prstGeom>
          <a:ln w="22225">
            <a:solidFill>
              <a:schemeClr val="tx2"/>
            </a:solidFill>
          </a:ln>
        </p:spPr>
        <p:style>
          <a:lnRef idx="1">
            <a:schemeClr val="accent2"/>
          </a:lnRef>
          <a:fillRef idx="0">
            <a:schemeClr val="accent2"/>
          </a:fillRef>
          <a:effectRef idx="0">
            <a:schemeClr val="accent2"/>
          </a:effectRef>
          <a:fontRef idx="minor">
            <a:schemeClr val="tx1"/>
          </a:fontRef>
        </p:style>
      </p:cxnSp>
      <p:pic>
        <p:nvPicPr>
          <p:cNvPr id="5" name="Picture 4">
            <a:extLst>
              <a:ext uri="{FF2B5EF4-FFF2-40B4-BE49-F238E27FC236}">
                <a16:creationId xmlns:a16="http://schemas.microsoft.com/office/drawing/2014/main" id="{55E1B76D-A30F-4D52-8B3D-C2F421B17E90}"/>
              </a:ext>
            </a:extLst>
          </p:cNvPr>
          <p:cNvPicPr>
            <a:picLocks noChangeAspect="1"/>
          </p:cNvPicPr>
          <p:nvPr/>
        </p:nvPicPr>
        <p:blipFill>
          <a:blip r:embed="rId3">
            <a:alphaModFix amt="52000"/>
          </a:blip>
          <a:stretch>
            <a:fillRect/>
          </a:stretch>
        </p:blipFill>
        <p:spPr>
          <a:xfrm>
            <a:off x="7620000" y="5720834"/>
            <a:ext cx="1295400" cy="647700"/>
          </a:xfrm>
          <a:prstGeom prst="rect">
            <a:avLst/>
          </a:prstGeom>
        </p:spPr>
      </p:pic>
      <p:sp>
        <p:nvSpPr>
          <p:cNvPr id="6" name="TextBox 5">
            <a:extLst>
              <a:ext uri="{FF2B5EF4-FFF2-40B4-BE49-F238E27FC236}">
                <a16:creationId xmlns:a16="http://schemas.microsoft.com/office/drawing/2014/main" id="{03AF24F1-098B-4631-B907-C9CF009112C0}"/>
              </a:ext>
            </a:extLst>
          </p:cNvPr>
          <p:cNvSpPr txBox="1"/>
          <p:nvPr/>
        </p:nvSpPr>
        <p:spPr>
          <a:xfrm>
            <a:off x="6324600" y="6368534"/>
            <a:ext cx="3276600" cy="369332"/>
          </a:xfrm>
          <a:prstGeom prst="rect">
            <a:avLst/>
          </a:prstGeom>
          <a:noFill/>
        </p:spPr>
        <p:txBody>
          <a:bodyPr wrap="square" rtlCol="0">
            <a:spAutoFit/>
          </a:bodyPr>
          <a:lstStyle/>
          <a:p>
            <a:r>
              <a:rPr lang="en-US" i="1">
                <a:solidFill>
                  <a:schemeClr val="bg1">
                    <a:lumMod val="75000"/>
                  </a:schemeClr>
                </a:solidFill>
                <a:latin typeface="Times New Roman" panose="02020603050405020304" pitchFamily="18" charset="0"/>
                <a:cs typeface="Times New Roman" panose="02020603050405020304" pitchFamily="18" charset="0"/>
              </a:rPr>
              <a:t>“We create positive change”</a:t>
            </a:r>
          </a:p>
        </p:txBody>
      </p:sp>
    </p:spTree>
    <p:extLst>
      <p:ext uri="{BB962C8B-B14F-4D97-AF65-F5344CB8AC3E}">
        <p14:creationId xmlns:p14="http://schemas.microsoft.com/office/powerpoint/2010/main" val="3729019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60236-615C-7A40-8D79-AEBA282B626B}"/>
              </a:ext>
            </a:extLst>
          </p:cNvPr>
          <p:cNvSpPr>
            <a:spLocks noGrp="1"/>
          </p:cNvSpPr>
          <p:nvPr>
            <p:ph type="title"/>
          </p:nvPr>
        </p:nvSpPr>
        <p:spPr>
          <a:xfrm>
            <a:off x="439445" y="533400"/>
            <a:ext cx="8229600" cy="990600"/>
          </a:xfrm>
        </p:spPr>
        <p:txBody>
          <a:bodyPr>
            <a:normAutofit fontScale="90000"/>
          </a:bodyPr>
          <a:lstStyle/>
          <a:p>
            <a:r>
              <a:rPr lang="en-US" sz="3600">
                <a:solidFill>
                  <a:schemeClr val="tx1">
                    <a:lumMod val="75000"/>
                    <a:lumOff val="25000"/>
                  </a:schemeClr>
                </a:solidFill>
                <a:latin typeface="Times New Roman" panose="02020603050405020304" pitchFamily="18" charset="0"/>
                <a:cs typeface="Times New Roman" panose="02020603050405020304" pitchFamily="18" charset="0"/>
              </a:rPr>
              <a:t>Neutrality in the Mediation Process – </a:t>
            </a:r>
            <a:r>
              <a:rPr lang="en-US" b="1" i="1">
                <a:solidFill>
                  <a:schemeClr val="tx1">
                    <a:lumMod val="75000"/>
                    <a:lumOff val="25000"/>
                  </a:schemeClr>
                </a:solidFill>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5C72BA93-B47B-A345-B50B-2AE4DB2ED320}"/>
              </a:ext>
            </a:extLst>
          </p:cNvPr>
          <p:cNvSpPr>
            <a:spLocks noGrp="1"/>
          </p:cNvSpPr>
          <p:nvPr>
            <p:ph idx="1"/>
          </p:nvPr>
        </p:nvSpPr>
        <p:spPr>
          <a:xfrm>
            <a:off x="439445" y="1676401"/>
            <a:ext cx="8229600" cy="4876800"/>
          </a:xfrm>
        </p:spPr>
        <p:txBody>
          <a:bodyPr vert="horz" lIns="91440" tIns="45720" rIns="91440" bIns="45720" rtlCol="0" anchor="t">
            <a:normAutofit/>
          </a:bodyPr>
          <a:lstStyle/>
          <a:p>
            <a:pPr>
              <a:lnSpc>
                <a:spcPct val="150000"/>
              </a:lnSpc>
              <a:buFont typeface="Wingdings" panose="05000000000000000000" pitchFamily="2" charset="2"/>
              <a:buChar char="Ø"/>
            </a:pPr>
            <a:r>
              <a:rPr lang="en-US">
                <a:solidFill>
                  <a:srgbClr val="000000"/>
                </a:solidFill>
              </a:rPr>
              <a:t> </a:t>
            </a:r>
            <a:r>
              <a:rPr lang="en-US" sz="2200">
                <a:solidFill>
                  <a:srgbClr val="000000"/>
                </a:solidFill>
                <a:latin typeface="Times New Roman"/>
                <a:cs typeface="Times New Roman"/>
              </a:rPr>
              <a:t>Before any mediation session</a:t>
            </a:r>
          </a:p>
          <a:p>
            <a:pPr lvl="1">
              <a:lnSpc>
                <a:spcPct val="150000"/>
              </a:lnSpc>
            </a:pPr>
            <a:r>
              <a:rPr lang="en-US">
                <a:solidFill>
                  <a:srgbClr val="000000"/>
                </a:solidFill>
                <a:latin typeface="Times New Roman"/>
                <a:cs typeface="Times New Roman"/>
              </a:rPr>
              <a:t>What’s important to you...</a:t>
            </a:r>
          </a:p>
          <a:p>
            <a:pPr lvl="1">
              <a:lnSpc>
                <a:spcPct val="150000"/>
              </a:lnSpc>
            </a:pPr>
            <a:r>
              <a:rPr lang="en-US">
                <a:solidFill>
                  <a:srgbClr val="000000"/>
                </a:solidFill>
                <a:latin typeface="Times New Roman"/>
                <a:cs typeface="Times New Roman"/>
              </a:rPr>
              <a:t>“As mediators, we don’t take sides, decide right or wrong, or give advice.  You make all the decisions about what to do.  If at any time you feel we are not being neutral, let us know, so you concerns can be addressed. </a:t>
            </a:r>
            <a:endParaRPr lang="en-US" b="1" i="1">
              <a:solidFill>
                <a:srgbClr val="000000"/>
              </a:solidFill>
              <a:latin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E496F1CB-32DA-4E75-9225-F773DECA8B3F}"/>
              </a:ext>
            </a:extLst>
          </p:cNvPr>
          <p:cNvCxnSpPr>
            <a:cxnSpLocks/>
          </p:cNvCxnSpPr>
          <p:nvPr/>
        </p:nvCxnSpPr>
        <p:spPr>
          <a:xfrm>
            <a:off x="348005" y="1600200"/>
            <a:ext cx="8321040" cy="0"/>
          </a:xfrm>
          <a:prstGeom prst="line">
            <a:avLst/>
          </a:prstGeom>
          <a:ln w="22225">
            <a:solidFill>
              <a:schemeClr val="tx2"/>
            </a:solidFill>
          </a:ln>
        </p:spPr>
        <p:style>
          <a:lnRef idx="1">
            <a:schemeClr val="accent2"/>
          </a:lnRef>
          <a:fillRef idx="0">
            <a:schemeClr val="accent2"/>
          </a:fillRef>
          <a:effectRef idx="0">
            <a:schemeClr val="accent2"/>
          </a:effectRef>
          <a:fontRef idx="minor">
            <a:schemeClr val="tx1"/>
          </a:fontRef>
        </p:style>
      </p:cxnSp>
      <p:pic>
        <p:nvPicPr>
          <p:cNvPr id="5" name="Picture 4">
            <a:extLst>
              <a:ext uri="{FF2B5EF4-FFF2-40B4-BE49-F238E27FC236}">
                <a16:creationId xmlns:a16="http://schemas.microsoft.com/office/drawing/2014/main" id="{6B957E9A-99CB-4527-A7C5-02A599F99BFF}"/>
              </a:ext>
            </a:extLst>
          </p:cNvPr>
          <p:cNvPicPr>
            <a:picLocks noChangeAspect="1"/>
          </p:cNvPicPr>
          <p:nvPr/>
        </p:nvPicPr>
        <p:blipFill>
          <a:blip r:embed="rId3">
            <a:alphaModFix amt="52000"/>
          </a:blip>
          <a:stretch>
            <a:fillRect/>
          </a:stretch>
        </p:blipFill>
        <p:spPr>
          <a:xfrm>
            <a:off x="7620000" y="5720834"/>
            <a:ext cx="1295400" cy="647700"/>
          </a:xfrm>
          <a:prstGeom prst="rect">
            <a:avLst/>
          </a:prstGeom>
        </p:spPr>
      </p:pic>
      <p:sp>
        <p:nvSpPr>
          <p:cNvPr id="6" name="TextBox 5">
            <a:extLst>
              <a:ext uri="{FF2B5EF4-FFF2-40B4-BE49-F238E27FC236}">
                <a16:creationId xmlns:a16="http://schemas.microsoft.com/office/drawing/2014/main" id="{ED018AEB-7F55-4633-B2A8-3BDB71C0021B}"/>
              </a:ext>
            </a:extLst>
          </p:cNvPr>
          <p:cNvSpPr txBox="1"/>
          <p:nvPr/>
        </p:nvSpPr>
        <p:spPr>
          <a:xfrm>
            <a:off x="6324600" y="6368534"/>
            <a:ext cx="3276600" cy="369332"/>
          </a:xfrm>
          <a:prstGeom prst="rect">
            <a:avLst/>
          </a:prstGeom>
          <a:noFill/>
        </p:spPr>
        <p:txBody>
          <a:bodyPr wrap="square" rtlCol="0">
            <a:spAutoFit/>
          </a:bodyPr>
          <a:lstStyle/>
          <a:p>
            <a:r>
              <a:rPr lang="en-US" i="1">
                <a:solidFill>
                  <a:schemeClr val="bg1">
                    <a:lumMod val="75000"/>
                  </a:schemeClr>
                </a:solidFill>
                <a:latin typeface="Times New Roman" panose="02020603050405020304" pitchFamily="18" charset="0"/>
                <a:cs typeface="Times New Roman" panose="02020603050405020304" pitchFamily="18" charset="0"/>
              </a:rPr>
              <a:t>“We create positive change”</a:t>
            </a:r>
          </a:p>
        </p:txBody>
      </p:sp>
    </p:spTree>
    <p:extLst>
      <p:ext uri="{BB962C8B-B14F-4D97-AF65-F5344CB8AC3E}">
        <p14:creationId xmlns:p14="http://schemas.microsoft.com/office/powerpoint/2010/main" val="2774372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5"/>
          <p:cNvSpPr txBox="1">
            <a:spLocks noGrp="1"/>
          </p:cNvSpPr>
          <p:nvPr>
            <p:ph type="title"/>
          </p:nvPr>
        </p:nvSpPr>
        <p:spPr>
          <a:xfrm>
            <a:off x="457200" y="409575"/>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000"/>
              <a:buFont typeface="Times New Roman"/>
              <a:buNone/>
            </a:pPr>
            <a:r>
              <a:rPr lang="en-US" b="1" i="1">
                <a:solidFill>
                  <a:schemeClr val="accent4"/>
                </a:solidFill>
                <a:latin typeface="Times New Roman"/>
                <a:ea typeface="Times New Roman"/>
                <a:cs typeface="Times New Roman"/>
                <a:sym typeface="Times New Roman"/>
              </a:rPr>
              <a:t>Defining ‘Principle’…</a:t>
            </a:r>
            <a:endParaRPr>
              <a:solidFill>
                <a:schemeClr val="accent4"/>
              </a:solidFill>
            </a:endParaRPr>
          </a:p>
        </p:txBody>
      </p:sp>
      <p:sp>
        <p:nvSpPr>
          <p:cNvPr id="130" name="Google Shape;130;p5"/>
          <p:cNvSpPr txBox="1">
            <a:spLocks noGrp="1"/>
          </p:cNvSpPr>
          <p:nvPr>
            <p:ph type="body" idx="1"/>
          </p:nvPr>
        </p:nvSpPr>
        <p:spPr>
          <a:xfrm>
            <a:off x="228600" y="1400175"/>
            <a:ext cx="8686800" cy="4848223"/>
          </a:xfrm>
          <a:prstGeom prst="rect">
            <a:avLst/>
          </a:prstGeom>
          <a:noFill/>
          <a:ln>
            <a:noFill/>
          </a:ln>
        </p:spPr>
        <p:txBody>
          <a:bodyPr spcFirstLastPara="1" wrap="square" lIns="91425" tIns="45700" rIns="91425" bIns="45700" anchor="t" anchorCtr="0">
            <a:normAutofit/>
          </a:bodyPr>
          <a:lstStyle/>
          <a:p>
            <a:pPr marL="342900" indent="-342900" algn="l" rtl="0">
              <a:lnSpc>
                <a:spcPct val="150000"/>
              </a:lnSpc>
              <a:spcBef>
                <a:spcPts val="0"/>
              </a:spcBef>
              <a:spcAft>
                <a:spcPts val="0"/>
              </a:spcAft>
              <a:buSzPts val="1870"/>
              <a:buFont typeface="Wingdings" panose="05000000000000000000" pitchFamily="2" charset="2"/>
              <a:buChar char="Ø"/>
            </a:pPr>
            <a:r>
              <a:rPr lang="en-US" sz="2400">
                <a:solidFill>
                  <a:srgbClr val="303336"/>
                </a:solidFill>
                <a:latin typeface="Times New Roman"/>
                <a:ea typeface="Times New Roman"/>
                <a:cs typeface="Times New Roman"/>
                <a:sym typeface="Times New Roman"/>
              </a:rPr>
              <a:t> A</a:t>
            </a:r>
            <a:r>
              <a:rPr lang="en-US" sz="2400" b="0" i="0">
                <a:solidFill>
                  <a:srgbClr val="303336"/>
                </a:solidFill>
                <a:latin typeface="Times New Roman"/>
                <a:ea typeface="Times New Roman"/>
                <a:cs typeface="Times New Roman"/>
                <a:sym typeface="Times New Roman"/>
              </a:rPr>
              <a:t> comprehensive and fundamental law, doctrine, or assumption.</a:t>
            </a:r>
            <a:endParaRPr lang="en-US">
              <a:solidFill>
                <a:srgbClr val="303336"/>
              </a:solidFill>
              <a:latin typeface="Times New Roman"/>
              <a:ea typeface="Times New Roman"/>
              <a:cs typeface="Times New Roman"/>
            </a:endParaRPr>
          </a:p>
          <a:p>
            <a:pPr marL="342900" indent="-342900">
              <a:lnSpc>
                <a:spcPct val="150000"/>
              </a:lnSpc>
              <a:spcBef>
                <a:spcPts val="480"/>
              </a:spcBef>
              <a:buSzPts val="2040"/>
              <a:buFont typeface="Wingdings" panose="05000000000000000000" pitchFamily="2" charset="2"/>
              <a:buChar char="Ø"/>
            </a:pPr>
            <a:r>
              <a:rPr lang="en-US">
                <a:latin typeface="Times New Roman"/>
                <a:ea typeface="Times New Roman"/>
                <a:cs typeface="Times New Roman"/>
                <a:sym typeface="Times New Roman"/>
              </a:rPr>
              <a:t> Attitudes and thoughts, an emotional state that block people from moving forward.</a:t>
            </a:r>
            <a:endParaRPr sz="2000"/>
          </a:p>
        </p:txBody>
      </p:sp>
      <p:cxnSp>
        <p:nvCxnSpPr>
          <p:cNvPr id="131" name="Google Shape;131;p5"/>
          <p:cNvCxnSpPr/>
          <p:nvPr/>
        </p:nvCxnSpPr>
        <p:spPr>
          <a:xfrm>
            <a:off x="457200" y="1295400"/>
            <a:ext cx="8321040" cy="0"/>
          </a:xfrm>
          <a:prstGeom prst="straightConnector1">
            <a:avLst/>
          </a:prstGeom>
          <a:noFill/>
          <a:ln w="22225" cap="flat" cmpd="sng">
            <a:solidFill>
              <a:schemeClr val="dk2"/>
            </a:solidFill>
            <a:prstDash val="solid"/>
            <a:round/>
            <a:headEnd type="none" w="sm" len="sm"/>
            <a:tailEnd type="none" w="sm" len="sm"/>
          </a:ln>
        </p:spPr>
      </p:cxnSp>
      <p:sp>
        <p:nvSpPr>
          <p:cNvPr id="132" name="Google Shape;132;p5"/>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pic>
        <p:nvPicPr>
          <p:cNvPr id="133" name="Google Shape;133;p5"/>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Tree>
    <p:extLst>
      <p:ext uri="{BB962C8B-B14F-4D97-AF65-F5344CB8AC3E}">
        <p14:creationId xmlns:p14="http://schemas.microsoft.com/office/powerpoint/2010/main" val="12273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6"/>
          <p:cNvSpPr txBox="1">
            <a:spLocks noGrp="1"/>
          </p:cNvSpPr>
          <p:nvPr>
            <p:ph type="title"/>
          </p:nvPr>
        </p:nvSpPr>
        <p:spPr>
          <a:xfrm>
            <a:off x="457200" y="304801"/>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000"/>
              <a:buFont typeface="Times New Roman"/>
              <a:buNone/>
            </a:pPr>
            <a:r>
              <a:rPr lang="en-US" b="1" i="1">
                <a:solidFill>
                  <a:schemeClr val="accent4"/>
                </a:solidFill>
                <a:latin typeface="Times New Roman"/>
                <a:ea typeface="Times New Roman"/>
                <a:cs typeface="Times New Roman"/>
                <a:sym typeface="Times New Roman"/>
              </a:rPr>
              <a:t>Origin of Principles…</a:t>
            </a:r>
            <a:endParaRPr>
              <a:solidFill>
                <a:schemeClr val="accent4"/>
              </a:solidFill>
            </a:endParaRPr>
          </a:p>
        </p:txBody>
      </p:sp>
      <p:sp>
        <p:nvSpPr>
          <p:cNvPr id="139" name="Google Shape;139;p6"/>
          <p:cNvSpPr txBox="1">
            <a:spLocks noGrp="1"/>
          </p:cNvSpPr>
          <p:nvPr>
            <p:ph type="body" idx="1"/>
          </p:nvPr>
        </p:nvSpPr>
        <p:spPr>
          <a:xfrm>
            <a:off x="457200" y="1368425"/>
            <a:ext cx="3756300" cy="4876800"/>
          </a:xfrm>
          <a:prstGeom prst="rect">
            <a:avLst/>
          </a:prstGeom>
          <a:noFill/>
          <a:ln>
            <a:noFill/>
          </a:ln>
        </p:spPr>
        <p:txBody>
          <a:bodyPr spcFirstLastPara="1" wrap="square" lIns="91425" tIns="45700" rIns="91425" bIns="45700" anchor="t" anchorCtr="0">
            <a:normAutofit/>
          </a:bodyPr>
          <a:lstStyle/>
          <a:p>
            <a:pPr marL="182880" lvl="0" indent="-182880" algn="l" rtl="0">
              <a:lnSpc>
                <a:spcPct val="150000"/>
              </a:lnSpc>
              <a:spcBef>
                <a:spcPts val="0"/>
              </a:spcBef>
              <a:spcAft>
                <a:spcPts val="0"/>
              </a:spcAft>
              <a:buSzPts val="1870"/>
              <a:buFont typeface="Noto Sans Symbols"/>
              <a:buChar char="⮚"/>
            </a:pPr>
            <a:r>
              <a:rPr lang="en-US" sz="2200">
                <a:latin typeface="Times New Roman"/>
                <a:ea typeface="Times New Roman"/>
                <a:cs typeface="Times New Roman"/>
                <a:sym typeface="Times New Roman"/>
              </a:rPr>
              <a:t> Principles can be centered around many parts of life. However, most begin with these four areas:</a:t>
            </a:r>
            <a:endParaRPr/>
          </a:p>
          <a:p>
            <a:pPr marL="182880" lvl="0" indent="-53339" algn="l" rtl="0">
              <a:spcBef>
                <a:spcPts val="480"/>
              </a:spcBef>
              <a:spcAft>
                <a:spcPts val="0"/>
              </a:spcAft>
              <a:buSzPts val="2040"/>
              <a:buNone/>
            </a:pPr>
            <a:endParaRPr/>
          </a:p>
        </p:txBody>
      </p:sp>
      <p:cxnSp>
        <p:nvCxnSpPr>
          <p:cNvPr id="140" name="Google Shape;140;p6"/>
          <p:cNvCxnSpPr/>
          <p:nvPr/>
        </p:nvCxnSpPr>
        <p:spPr>
          <a:xfrm>
            <a:off x="457200" y="1186850"/>
            <a:ext cx="8321100" cy="0"/>
          </a:xfrm>
          <a:prstGeom prst="straightConnector1">
            <a:avLst/>
          </a:prstGeom>
          <a:noFill/>
          <a:ln w="22225" cap="flat" cmpd="sng">
            <a:solidFill>
              <a:schemeClr val="dk2"/>
            </a:solidFill>
            <a:prstDash val="solid"/>
            <a:round/>
            <a:headEnd type="none" w="sm" len="sm"/>
            <a:tailEnd type="none" w="sm" len="sm"/>
          </a:ln>
        </p:spPr>
      </p:cxnSp>
      <p:pic>
        <p:nvPicPr>
          <p:cNvPr id="141" name="Google Shape;141;p6"/>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142" name="Google Shape;142;p6"/>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grpSp>
        <p:nvGrpSpPr>
          <p:cNvPr id="143" name="Google Shape;143;p6"/>
          <p:cNvGrpSpPr/>
          <p:nvPr/>
        </p:nvGrpSpPr>
        <p:grpSpPr>
          <a:xfrm>
            <a:off x="4669328" y="3093239"/>
            <a:ext cx="2059295" cy="2006268"/>
            <a:chOff x="764517" y="764517"/>
            <a:chExt cx="906420" cy="906419"/>
          </a:xfrm>
        </p:grpSpPr>
        <p:grpSp>
          <p:nvGrpSpPr>
            <p:cNvPr id="144" name="Google Shape;144;p6"/>
            <p:cNvGrpSpPr/>
            <p:nvPr/>
          </p:nvGrpSpPr>
          <p:grpSpPr>
            <a:xfrm>
              <a:off x="934595" y="934595"/>
              <a:ext cx="566263" cy="566263"/>
              <a:chOff x="-1" y="-1"/>
              <a:chExt cx="566262" cy="566262"/>
            </a:xfrm>
          </p:grpSpPr>
          <p:sp>
            <p:nvSpPr>
              <p:cNvPr id="145" name="Google Shape;145;p6"/>
              <p:cNvSpPr/>
              <p:nvPr/>
            </p:nvSpPr>
            <p:spPr>
              <a:xfrm>
                <a:off x="-1" y="-1"/>
                <a:ext cx="566262" cy="566262"/>
              </a:xfrm>
              <a:prstGeom prst="ellipse">
                <a:avLst/>
              </a:prstGeom>
              <a:solidFill>
                <a:schemeClr val="accent1"/>
              </a:solidFill>
              <a:ln w="12700"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6" name="Google Shape;146;p6"/>
              <p:cNvSpPr txBox="1"/>
              <p:nvPr/>
            </p:nvSpPr>
            <p:spPr>
              <a:xfrm>
                <a:off x="82927" y="82927"/>
                <a:ext cx="400406" cy="400406"/>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None/>
                </a:pPr>
                <a:r>
                  <a:rPr lang="en-US" sz="1700">
                    <a:solidFill>
                      <a:srgbClr val="FFFFFF"/>
                    </a:solidFill>
                    <a:latin typeface="Times New Roman"/>
                    <a:ea typeface="Times New Roman"/>
                    <a:cs typeface="Times New Roman"/>
                    <a:sym typeface="Times New Roman"/>
                  </a:rPr>
                  <a:t>Principles</a:t>
                </a:r>
                <a:endParaRPr sz="1700">
                  <a:solidFill>
                    <a:srgbClr val="000000"/>
                  </a:solidFill>
                  <a:latin typeface="Times New Roman"/>
                  <a:ea typeface="Times New Roman"/>
                  <a:cs typeface="Times New Roman"/>
                  <a:sym typeface="Times New Roman"/>
                </a:endParaRPr>
              </a:p>
            </p:txBody>
          </p:sp>
        </p:grpSp>
        <p:sp>
          <p:nvSpPr>
            <p:cNvPr id="147" name="Google Shape;147;p6"/>
            <p:cNvSpPr/>
            <p:nvPr/>
          </p:nvSpPr>
          <p:spPr>
            <a:xfrm rot="-5400000">
              <a:off x="1157631" y="739043"/>
              <a:ext cx="120190" cy="171137"/>
            </a:xfrm>
            <a:prstGeom prst="rightArrow">
              <a:avLst>
                <a:gd name="adj1" fmla="val 60000"/>
                <a:gd name="adj2" fmla="val 50000"/>
              </a:avLst>
            </a:prstGeom>
            <a:solidFill>
              <a:srgbClr val="B4CAE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8" name="Google Shape;148;p6"/>
            <p:cNvSpPr/>
            <p:nvPr/>
          </p:nvSpPr>
          <p:spPr>
            <a:xfrm>
              <a:off x="1550747" y="1132157"/>
              <a:ext cx="120190" cy="171137"/>
            </a:xfrm>
            <a:prstGeom prst="rightArrow">
              <a:avLst>
                <a:gd name="adj1" fmla="val 60000"/>
                <a:gd name="adj2" fmla="val 50000"/>
              </a:avLst>
            </a:prstGeom>
            <a:solidFill>
              <a:srgbClr val="B4CAE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9" name="Google Shape;149;p6"/>
            <p:cNvSpPr/>
            <p:nvPr/>
          </p:nvSpPr>
          <p:spPr>
            <a:xfrm rot="5400000">
              <a:off x="1157631" y="1525272"/>
              <a:ext cx="120190" cy="171137"/>
            </a:xfrm>
            <a:prstGeom prst="rightArrow">
              <a:avLst>
                <a:gd name="adj1" fmla="val 60000"/>
                <a:gd name="adj2" fmla="val 50000"/>
              </a:avLst>
            </a:prstGeom>
            <a:solidFill>
              <a:srgbClr val="B4CAE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0" name="Google Shape;150;p6"/>
            <p:cNvSpPr/>
            <p:nvPr/>
          </p:nvSpPr>
          <p:spPr>
            <a:xfrm rot="10800000">
              <a:off x="764517" y="1132157"/>
              <a:ext cx="120190" cy="171137"/>
            </a:xfrm>
            <a:prstGeom prst="rightArrow">
              <a:avLst>
                <a:gd name="adj1" fmla="val 60000"/>
                <a:gd name="adj2" fmla="val 50000"/>
              </a:avLst>
            </a:prstGeom>
            <a:solidFill>
              <a:srgbClr val="B4CAE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151" name="Google Shape;151;p6"/>
          <p:cNvSpPr/>
          <p:nvPr/>
        </p:nvSpPr>
        <p:spPr>
          <a:xfrm>
            <a:off x="6975575" y="3277225"/>
            <a:ext cx="1648800" cy="1651800"/>
          </a:xfrm>
          <a:prstGeom prst="ellipse">
            <a:avLst/>
          </a:prstGeom>
          <a:solidFill>
            <a:schemeClr val="accent1"/>
          </a:solidFill>
          <a:ln w="12700"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lvl="1" indent="0" algn="ctr" rtl="0">
              <a:spcBef>
                <a:spcPts val="0"/>
              </a:spcBef>
              <a:spcAft>
                <a:spcPts val="0"/>
              </a:spcAft>
              <a:buNone/>
            </a:pPr>
            <a:r>
              <a:rPr lang="en-US" b="1">
                <a:solidFill>
                  <a:schemeClr val="lt1"/>
                </a:solidFill>
                <a:latin typeface="Times New Roman"/>
                <a:ea typeface="Times New Roman"/>
                <a:cs typeface="Times New Roman"/>
                <a:sym typeface="Times New Roman"/>
              </a:rPr>
              <a:t>Perception:</a:t>
            </a:r>
            <a:endParaRPr sz="1600"/>
          </a:p>
          <a:p>
            <a:pPr marL="0" lvl="1" indent="0" algn="ctr" rtl="0">
              <a:spcBef>
                <a:spcPts val="0"/>
              </a:spcBef>
              <a:spcAft>
                <a:spcPts val="0"/>
              </a:spcAft>
              <a:buNone/>
            </a:pPr>
            <a:endParaRPr sz="1200">
              <a:solidFill>
                <a:schemeClr val="dk1"/>
              </a:solidFill>
              <a:latin typeface="Times New Roman"/>
              <a:ea typeface="Times New Roman"/>
              <a:cs typeface="Times New Roman"/>
              <a:sym typeface="Times New Roman"/>
            </a:endParaRPr>
          </a:p>
          <a:p>
            <a:pPr marL="0" lvl="1" indent="0" algn="ctr" rtl="0">
              <a:spcBef>
                <a:spcPts val="0"/>
              </a:spcBef>
              <a:spcAft>
                <a:spcPts val="0"/>
              </a:spcAft>
              <a:buNone/>
            </a:pPr>
            <a:r>
              <a:rPr lang="en-US" sz="1200">
                <a:solidFill>
                  <a:schemeClr val="dk1"/>
                </a:solidFill>
                <a:latin typeface="Times New Roman"/>
                <a:ea typeface="Times New Roman"/>
                <a:cs typeface="Times New Roman"/>
                <a:sym typeface="Times New Roman"/>
              </a:rPr>
              <a:t>“This always happens to me” attitude.</a:t>
            </a:r>
            <a:endParaRPr sz="1800">
              <a:solidFill>
                <a:schemeClr val="dk1"/>
              </a:solidFill>
            </a:endParaRPr>
          </a:p>
        </p:txBody>
      </p:sp>
      <p:sp>
        <p:nvSpPr>
          <p:cNvPr id="152" name="Google Shape;152;p6"/>
          <p:cNvSpPr/>
          <p:nvPr/>
        </p:nvSpPr>
        <p:spPr>
          <a:xfrm>
            <a:off x="4874575" y="1368425"/>
            <a:ext cx="1648800" cy="1651800"/>
          </a:xfrm>
          <a:prstGeom prst="ellipse">
            <a:avLst/>
          </a:prstGeom>
          <a:solidFill>
            <a:schemeClr val="accent1"/>
          </a:solidFill>
          <a:ln w="12700"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lvl="0" indent="0" algn="ctr" rtl="0">
              <a:lnSpc>
                <a:spcPct val="90000"/>
              </a:lnSpc>
              <a:spcBef>
                <a:spcPts val="0"/>
              </a:spcBef>
              <a:spcAft>
                <a:spcPts val="0"/>
              </a:spcAft>
              <a:buNone/>
            </a:pPr>
            <a:r>
              <a:rPr lang="en-US" sz="1300" b="1">
                <a:solidFill>
                  <a:schemeClr val="lt1"/>
                </a:solidFill>
                <a:latin typeface="Times New Roman"/>
                <a:ea typeface="Times New Roman"/>
                <a:cs typeface="Times New Roman"/>
                <a:sym typeface="Times New Roman"/>
              </a:rPr>
              <a:t>Relationship</a:t>
            </a:r>
            <a:r>
              <a:rPr lang="en-US" sz="1300">
                <a:solidFill>
                  <a:schemeClr val="lt1"/>
                </a:solidFill>
                <a:latin typeface="Times New Roman"/>
                <a:ea typeface="Times New Roman"/>
                <a:cs typeface="Times New Roman"/>
                <a:sym typeface="Times New Roman"/>
              </a:rPr>
              <a:t>: </a:t>
            </a:r>
            <a:endParaRPr sz="1300">
              <a:solidFill>
                <a:schemeClr val="lt1"/>
              </a:solidFill>
              <a:latin typeface="Times New Roman"/>
              <a:ea typeface="Times New Roman"/>
              <a:cs typeface="Times New Roman"/>
              <a:sym typeface="Times New Roman"/>
            </a:endParaRPr>
          </a:p>
          <a:p>
            <a:pPr marL="0" lvl="0" indent="0" algn="ctr" rtl="0">
              <a:lnSpc>
                <a:spcPct val="90000"/>
              </a:lnSpc>
              <a:spcBef>
                <a:spcPts val="0"/>
              </a:spcBef>
              <a:spcAft>
                <a:spcPts val="0"/>
              </a:spcAft>
              <a:buNone/>
            </a:pPr>
            <a:endParaRPr sz="1300">
              <a:solidFill>
                <a:schemeClr val="dk1"/>
              </a:solidFill>
              <a:latin typeface="Times New Roman"/>
              <a:ea typeface="Times New Roman"/>
              <a:cs typeface="Times New Roman"/>
              <a:sym typeface="Times New Roman"/>
            </a:endParaRPr>
          </a:p>
          <a:p>
            <a:pPr marL="0" lvl="0" indent="0" algn="ctr" rtl="0">
              <a:lnSpc>
                <a:spcPct val="90000"/>
              </a:lnSpc>
              <a:spcBef>
                <a:spcPts val="0"/>
              </a:spcBef>
              <a:spcAft>
                <a:spcPts val="0"/>
              </a:spcAft>
              <a:buNone/>
            </a:pPr>
            <a:r>
              <a:rPr lang="en-US" sz="1200">
                <a:solidFill>
                  <a:schemeClr val="dk1"/>
                </a:solidFill>
                <a:latin typeface="Times New Roman"/>
                <a:ea typeface="Times New Roman"/>
                <a:cs typeface="Times New Roman"/>
                <a:sym typeface="Times New Roman"/>
              </a:rPr>
              <a:t>Who are we to one another?</a:t>
            </a:r>
            <a:endParaRPr sz="1800">
              <a:solidFill>
                <a:schemeClr val="dk1"/>
              </a:solidFill>
              <a:latin typeface="Arial"/>
              <a:ea typeface="Arial"/>
              <a:cs typeface="Arial"/>
              <a:sym typeface="Arial"/>
            </a:endParaRPr>
          </a:p>
        </p:txBody>
      </p:sp>
      <p:sp>
        <p:nvSpPr>
          <p:cNvPr id="153" name="Google Shape;153;p6"/>
          <p:cNvSpPr/>
          <p:nvPr/>
        </p:nvSpPr>
        <p:spPr>
          <a:xfrm>
            <a:off x="4846375" y="5166725"/>
            <a:ext cx="1705200" cy="1651800"/>
          </a:xfrm>
          <a:prstGeom prst="ellipse">
            <a:avLst/>
          </a:prstGeom>
          <a:solidFill>
            <a:schemeClr val="accent1"/>
          </a:solidFill>
          <a:ln w="12700"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lvl="0" indent="0" algn="ctr" rtl="0">
              <a:lnSpc>
                <a:spcPct val="90000"/>
              </a:lnSpc>
              <a:spcBef>
                <a:spcPts val="0"/>
              </a:spcBef>
              <a:spcAft>
                <a:spcPts val="0"/>
              </a:spcAft>
              <a:buNone/>
            </a:pPr>
            <a:r>
              <a:rPr lang="en-US" b="1">
                <a:solidFill>
                  <a:schemeClr val="lt1"/>
                </a:solidFill>
                <a:latin typeface="Times New Roman"/>
                <a:ea typeface="Times New Roman"/>
                <a:cs typeface="Times New Roman"/>
                <a:sym typeface="Times New Roman"/>
              </a:rPr>
              <a:t>History</a:t>
            </a:r>
            <a:r>
              <a:rPr lang="en-US" sz="1200">
                <a:solidFill>
                  <a:schemeClr val="lt1"/>
                </a:solidFill>
                <a:latin typeface="Times New Roman"/>
                <a:ea typeface="Times New Roman"/>
                <a:cs typeface="Times New Roman"/>
                <a:sym typeface="Times New Roman"/>
              </a:rPr>
              <a:t>: </a:t>
            </a:r>
            <a:endParaRPr/>
          </a:p>
          <a:p>
            <a:pPr marL="0" lvl="0" indent="0" algn="ctr" rtl="0">
              <a:lnSpc>
                <a:spcPct val="90000"/>
              </a:lnSpc>
              <a:spcBef>
                <a:spcPts val="295"/>
              </a:spcBef>
              <a:spcAft>
                <a:spcPts val="0"/>
              </a:spcAft>
              <a:buNone/>
            </a:pPr>
            <a:endParaRPr sz="1200">
              <a:solidFill>
                <a:schemeClr val="dk1"/>
              </a:solidFill>
              <a:latin typeface="Times New Roman"/>
              <a:ea typeface="Times New Roman"/>
              <a:cs typeface="Times New Roman"/>
              <a:sym typeface="Times New Roman"/>
            </a:endParaRPr>
          </a:p>
          <a:p>
            <a:pPr marL="0" lvl="0" indent="0" algn="ctr" rtl="0">
              <a:lnSpc>
                <a:spcPct val="90000"/>
              </a:lnSpc>
              <a:spcBef>
                <a:spcPts val="295"/>
              </a:spcBef>
              <a:spcAft>
                <a:spcPts val="0"/>
              </a:spcAft>
              <a:buNone/>
            </a:pPr>
            <a:r>
              <a:rPr lang="en-US" sz="1200">
                <a:solidFill>
                  <a:schemeClr val="dk1"/>
                </a:solidFill>
                <a:latin typeface="Times New Roman"/>
                <a:ea typeface="Times New Roman"/>
                <a:cs typeface="Times New Roman"/>
                <a:sym typeface="Times New Roman"/>
              </a:rPr>
              <a:t>How have I/we handled this in the past?</a:t>
            </a:r>
            <a:endParaRPr sz="1800">
              <a:solidFill>
                <a:schemeClr val="dk1"/>
              </a:solidFill>
            </a:endParaRPr>
          </a:p>
        </p:txBody>
      </p:sp>
      <p:sp>
        <p:nvSpPr>
          <p:cNvPr id="154" name="Google Shape;154;p6"/>
          <p:cNvSpPr/>
          <p:nvPr/>
        </p:nvSpPr>
        <p:spPr>
          <a:xfrm>
            <a:off x="2866800" y="3277226"/>
            <a:ext cx="1705200" cy="1737000"/>
          </a:xfrm>
          <a:prstGeom prst="ellipse">
            <a:avLst/>
          </a:prstGeom>
          <a:solidFill>
            <a:schemeClr val="accent1"/>
          </a:solidFill>
          <a:ln w="12700"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lvl="0" indent="0" algn="ctr" rtl="0">
              <a:lnSpc>
                <a:spcPct val="90000"/>
              </a:lnSpc>
              <a:spcBef>
                <a:spcPts val="0"/>
              </a:spcBef>
              <a:spcAft>
                <a:spcPts val="0"/>
              </a:spcAft>
              <a:buNone/>
            </a:pPr>
            <a:r>
              <a:rPr lang="en-US" b="1">
                <a:solidFill>
                  <a:schemeClr val="lt1"/>
                </a:solidFill>
                <a:latin typeface="Times New Roman"/>
                <a:ea typeface="Times New Roman"/>
                <a:cs typeface="Times New Roman"/>
                <a:sym typeface="Times New Roman"/>
              </a:rPr>
              <a:t>Personal Experience</a:t>
            </a:r>
            <a:r>
              <a:rPr lang="en-US">
                <a:solidFill>
                  <a:schemeClr val="lt1"/>
                </a:solidFill>
                <a:latin typeface="Times New Roman"/>
                <a:ea typeface="Times New Roman"/>
                <a:cs typeface="Times New Roman"/>
                <a:sym typeface="Times New Roman"/>
              </a:rPr>
              <a:t>:</a:t>
            </a:r>
            <a:endParaRPr>
              <a:solidFill>
                <a:schemeClr val="lt1"/>
              </a:solidFill>
              <a:latin typeface="Times New Roman"/>
              <a:ea typeface="Times New Roman"/>
              <a:cs typeface="Times New Roman"/>
              <a:sym typeface="Times New Roman"/>
            </a:endParaRPr>
          </a:p>
          <a:p>
            <a:pPr marL="0" lvl="0" indent="0" algn="ctr" rtl="0">
              <a:lnSpc>
                <a:spcPct val="90000"/>
              </a:lnSpc>
              <a:spcBef>
                <a:spcPts val="0"/>
              </a:spcBef>
              <a:spcAft>
                <a:spcPts val="0"/>
              </a:spcAft>
              <a:buNone/>
            </a:pPr>
            <a:endParaRPr sz="1200">
              <a:solidFill>
                <a:schemeClr val="lt1"/>
              </a:solidFill>
              <a:latin typeface="Times New Roman"/>
              <a:ea typeface="Times New Roman"/>
              <a:cs typeface="Times New Roman"/>
              <a:sym typeface="Times New Roman"/>
            </a:endParaRPr>
          </a:p>
          <a:p>
            <a:pPr marL="0" lvl="0" indent="0" algn="ctr" rtl="0">
              <a:lnSpc>
                <a:spcPct val="90000"/>
              </a:lnSpc>
              <a:spcBef>
                <a:spcPts val="0"/>
              </a:spcBef>
              <a:spcAft>
                <a:spcPts val="0"/>
              </a:spcAft>
              <a:buNone/>
            </a:pPr>
            <a:r>
              <a:rPr lang="en-US" sz="1200">
                <a:solidFill>
                  <a:schemeClr val="dk1"/>
                </a:solidFill>
                <a:latin typeface="Times New Roman"/>
                <a:ea typeface="Times New Roman"/>
                <a:cs typeface="Times New Roman"/>
                <a:sym typeface="Times New Roman"/>
              </a:rPr>
              <a:t>What has happened to me before in these situations?</a:t>
            </a:r>
            <a:endParaRPr sz="18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1000"/>
                                        <p:tgtEl>
                                          <p:spTgt spid="1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1"/>
                                        </p:tgtEl>
                                        <p:attrNameLst>
                                          <p:attrName>style.visibility</p:attrName>
                                        </p:attrNameLst>
                                      </p:cBhvr>
                                      <p:to>
                                        <p:strVal val="visible"/>
                                      </p:to>
                                    </p:set>
                                    <p:animEffect transition="in" filter="fade">
                                      <p:cBhvr>
                                        <p:cTn id="12" dur="1000"/>
                                        <p:tgtEl>
                                          <p:spTgt spid="1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
                                        </p:tgtEl>
                                        <p:attrNameLst>
                                          <p:attrName>style.visibility</p:attrName>
                                        </p:attrNameLst>
                                      </p:cBhvr>
                                      <p:to>
                                        <p:strVal val="visible"/>
                                      </p:to>
                                    </p:set>
                                    <p:animEffect transition="in" filter="fade">
                                      <p:cBhvr>
                                        <p:cTn id="17" dur="1000"/>
                                        <p:tgtEl>
                                          <p:spTgt spid="15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4"/>
                                        </p:tgtEl>
                                        <p:attrNameLst>
                                          <p:attrName>style.visibility</p:attrName>
                                        </p:attrNameLst>
                                      </p:cBhvr>
                                      <p:to>
                                        <p:strVal val="visible"/>
                                      </p:to>
                                    </p:set>
                                    <p:animEffect transition="in" filter="fade">
                                      <p:cBhvr>
                                        <p:cTn id="22" dur="1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7"/>
          <p:cNvSpPr txBox="1">
            <a:spLocks noGrp="1"/>
          </p:cNvSpPr>
          <p:nvPr>
            <p:ph type="title"/>
          </p:nvPr>
        </p:nvSpPr>
        <p:spPr>
          <a:xfrm>
            <a:off x="447675" y="609600"/>
            <a:ext cx="7848600" cy="6858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4000"/>
              <a:buFont typeface="Times New Roman"/>
              <a:buNone/>
            </a:pPr>
            <a:r>
              <a:rPr lang="en-US" sz="4000" b="1" i="1">
                <a:solidFill>
                  <a:schemeClr val="accent4"/>
                </a:solidFill>
                <a:latin typeface="Times New Roman"/>
                <a:ea typeface="Times New Roman"/>
                <a:cs typeface="Times New Roman"/>
                <a:sym typeface="Times New Roman"/>
              </a:rPr>
              <a:t>The Language of Principle…</a:t>
            </a:r>
            <a:endParaRPr>
              <a:solidFill>
                <a:schemeClr val="accent4"/>
              </a:solidFill>
            </a:endParaRPr>
          </a:p>
        </p:txBody>
      </p:sp>
      <p:sp>
        <p:nvSpPr>
          <p:cNvPr id="160" name="Google Shape;160;p7"/>
          <p:cNvSpPr txBox="1">
            <a:spLocks noGrp="1"/>
          </p:cNvSpPr>
          <p:nvPr>
            <p:ph type="body" idx="1"/>
          </p:nvPr>
        </p:nvSpPr>
        <p:spPr>
          <a:xfrm>
            <a:off x="685800" y="1524000"/>
            <a:ext cx="7239000" cy="4242816"/>
          </a:xfrm>
          <a:prstGeom prst="rect">
            <a:avLst/>
          </a:prstGeom>
          <a:noFill/>
          <a:ln>
            <a:noFill/>
          </a:ln>
        </p:spPr>
        <p:txBody>
          <a:bodyPr spcFirstLastPara="1" wrap="square" lIns="91425" tIns="45700" rIns="91425" bIns="45700" anchor="t" anchorCtr="0">
            <a:normAutofit/>
          </a:bodyPr>
          <a:lstStyle/>
          <a:p>
            <a:pPr marL="342900" lvl="0" indent="-342900" algn="l" rtl="0">
              <a:lnSpc>
                <a:spcPct val="150000"/>
              </a:lnSpc>
              <a:spcBef>
                <a:spcPts val="0"/>
              </a:spcBef>
              <a:spcAft>
                <a:spcPts val="0"/>
              </a:spcAft>
              <a:buSzPts val="1870"/>
              <a:buFont typeface="Noto Sans Symbols"/>
              <a:buChar char="⮚"/>
            </a:pPr>
            <a:r>
              <a:rPr lang="en-US" sz="2200">
                <a:latin typeface="Times New Roman"/>
                <a:ea typeface="Times New Roman"/>
                <a:cs typeface="Times New Roman"/>
                <a:sym typeface="Times New Roman"/>
              </a:rPr>
              <a:t>During a session, a mediator will hear:</a:t>
            </a:r>
            <a:endParaRPr/>
          </a:p>
          <a:p>
            <a:pPr marL="800100" lvl="1" indent="-342900" algn="l" rtl="0">
              <a:lnSpc>
                <a:spcPct val="150000"/>
              </a:lnSpc>
              <a:spcBef>
                <a:spcPts val="400"/>
              </a:spcBef>
              <a:spcAft>
                <a:spcPts val="0"/>
              </a:spcAft>
              <a:buSzPts val="1700"/>
              <a:buChar char="•"/>
            </a:pPr>
            <a:r>
              <a:rPr lang="en-US" sz="2000">
                <a:latin typeface="Times New Roman"/>
                <a:ea typeface="Times New Roman"/>
                <a:cs typeface="Times New Roman"/>
                <a:sym typeface="Times New Roman"/>
              </a:rPr>
              <a:t>“It’s not fair.”</a:t>
            </a:r>
            <a:endParaRPr/>
          </a:p>
          <a:p>
            <a:pPr marL="800100" lvl="1" indent="-342900" algn="l" rtl="0">
              <a:lnSpc>
                <a:spcPct val="150000"/>
              </a:lnSpc>
              <a:spcBef>
                <a:spcPts val="400"/>
              </a:spcBef>
              <a:spcAft>
                <a:spcPts val="0"/>
              </a:spcAft>
              <a:buSzPts val="1700"/>
              <a:buChar char="•"/>
            </a:pPr>
            <a:r>
              <a:rPr lang="en-US" sz="2000">
                <a:latin typeface="Times New Roman"/>
                <a:ea typeface="Times New Roman"/>
                <a:cs typeface="Times New Roman"/>
                <a:sym typeface="Times New Roman"/>
              </a:rPr>
              <a:t>“It’s not right.”</a:t>
            </a:r>
            <a:endParaRPr/>
          </a:p>
          <a:p>
            <a:pPr marL="800100" lvl="1" indent="-342900" algn="l" rtl="0">
              <a:lnSpc>
                <a:spcPct val="150000"/>
              </a:lnSpc>
              <a:spcBef>
                <a:spcPts val="400"/>
              </a:spcBef>
              <a:spcAft>
                <a:spcPts val="0"/>
              </a:spcAft>
              <a:buSzPts val="1700"/>
              <a:buChar char="•"/>
            </a:pPr>
            <a:r>
              <a:rPr lang="en-US" sz="2000">
                <a:latin typeface="Times New Roman"/>
                <a:ea typeface="Times New Roman"/>
                <a:cs typeface="Times New Roman"/>
                <a:sym typeface="Times New Roman"/>
              </a:rPr>
              <a:t>“I can’t do that, it’s the principle of the thing.”</a:t>
            </a:r>
            <a:endParaRPr/>
          </a:p>
          <a:p>
            <a:pPr marL="800100" lvl="1" indent="-342900" algn="l" rtl="0">
              <a:lnSpc>
                <a:spcPct val="150000"/>
              </a:lnSpc>
              <a:spcBef>
                <a:spcPts val="400"/>
              </a:spcBef>
              <a:spcAft>
                <a:spcPts val="0"/>
              </a:spcAft>
              <a:buSzPts val="1700"/>
              <a:buChar char="•"/>
            </a:pPr>
            <a:r>
              <a:rPr lang="en-US" sz="2000">
                <a:latin typeface="Times New Roman"/>
                <a:ea typeface="Times New Roman"/>
                <a:cs typeface="Times New Roman"/>
                <a:sym typeface="Times New Roman"/>
              </a:rPr>
              <a:t>“I have to stick to my principles.”</a:t>
            </a:r>
            <a:endParaRPr/>
          </a:p>
          <a:p>
            <a:pPr marL="0" lvl="0" indent="0" algn="l" rtl="0">
              <a:spcBef>
                <a:spcPts val="280"/>
              </a:spcBef>
              <a:spcAft>
                <a:spcPts val="0"/>
              </a:spcAft>
              <a:buSzPts val="1190"/>
              <a:buNone/>
            </a:pPr>
            <a:endParaRPr/>
          </a:p>
          <a:p>
            <a:pPr marL="0" lvl="0" indent="0" algn="l" rtl="0">
              <a:spcBef>
                <a:spcPts val="280"/>
              </a:spcBef>
              <a:spcAft>
                <a:spcPts val="0"/>
              </a:spcAft>
              <a:buSzPts val="1190"/>
              <a:buNone/>
            </a:pPr>
            <a:endParaRPr/>
          </a:p>
          <a:p>
            <a:pPr marL="0" lvl="0" indent="0" algn="l" rtl="0">
              <a:spcBef>
                <a:spcPts val="280"/>
              </a:spcBef>
              <a:spcAft>
                <a:spcPts val="0"/>
              </a:spcAft>
              <a:buSzPts val="1190"/>
              <a:buNone/>
            </a:pPr>
            <a:endParaRPr/>
          </a:p>
          <a:p>
            <a:pPr marL="0" lvl="0" indent="0" algn="l" rtl="0">
              <a:spcBef>
                <a:spcPts val="280"/>
              </a:spcBef>
              <a:spcAft>
                <a:spcPts val="0"/>
              </a:spcAft>
              <a:buSzPts val="1190"/>
              <a:buNone/>
            </a:pPr>
            <a:endParaRPr/>
          </a:p>
          <a:p>
            <a:pPr marL="0" lvl="0" indent="0" algn="l" rtl="0">
              <a:spcBef>
                <a:spcPts val="280"/>
              </a:spcBef>
              <a:spcAft>
                <a:spcPts val="0"/>
              </a:spcAft>
              <a:buSzPts val="1190"/>
              <a:buNone/>
            </a:pPr>
            <a:endParaRPr/>
          </a:p>
        </p:txBody>
      </p:sp>
      <p:cxnSp>
        <p:nvCxnSpPr>
          <p:cNvPr id="161" name="Google Shape;161;p7"/>
          <p:cNvCxnSpPr/>
          <p:nvPr/>
        </p:nvCxnSpPr>
        <p:spPr>
          <a:xfrm>
            <a:off x="457200" y="1295400"/>
            <a:ext cx="8321040" cy="0"/>
          </a:xfrm>
          <a:prstGeom prst="straightConnector1">
            <a:avLst/>
          </a:prstGeom>
          <a:noFill/>
          <a:ln w="22225" cap="flat" cmpd="sng">
            <a:solidFill>
              <a:schemeClr val="dk2"/>
            </a:solidFill>
            <a:prstDash val="solid"/>
            <a:round/>
            <a:headEnd type="none" w="sm" len="sm"/>
            <a:tailEnd type="none" w="sm" len="sm"/>
          </a:ln>
        </p:spPr>
      </p:cxnSp>
      <p:pic>
        <p:nvPicPr>
          <p:cNvPr id="162" name="Google Shape;162;p7"/>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163" name="Google Shape;163;p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8"/>
          <p:cNvSpPr txBox="1">
            <a:spLocks noGrp="1"/>
          </p:cNvSpPr>
          <p:nvPr>
            <p:ph type="body" idx="1"/>
          </p:nvPr>
        </p:nvSpPr>
        <p:spPr>
          <a:xfrm>
            <a:off x="163750" y="2144750"/>
            <a:ext cx="8614500" cy="2463300"/>
          </a:xfrm>
          <a:prstGeom prst="rect">
            <a:avLst/>
          </a:prstGeom>
          <a:noFill/>
          <a:ln>
            <a:noFill/>
          </a:ln>
        </p:spPr>
        <p:txBody>
          <a:bodyPr spcFirstLastPara="1" wrap="square" lIns="91425" tIns="45700" rIns="91425" bIns="45700" anchor="t" anchorCtr="0">
            <a:normAutofit/>
          </a:bodyPr>
          <a:lstStyle/>
          <a:p>
            <a:pPr marL="0" lvl="0" indent="0" algn="ctr" rtl="0">
              <a:lnSpc>
                <a:spcPct val="150000"/>
              </a:lnSpc>
              <a:spcBef>
                <a:spcPts val="0"/>
              </a:spcBef>
              <a:spcAft>
                <a:spcPts val="0"/>
              </a:spcAft>
              <a:buSzPts val="3060"/>
              <a:buNone/>
            </a:pPr>
            <a:r>
              <a:rPr lang="en-US" sz="2800">
                <a:latin typeface="Times New Roman"/>
                <a:ea typeface="Times New Roman"/>
                <a:cs typeface="Times New Roman"/>
                <a:sym typeface="Times New Roman"/>
              </a:rPr>
              <a:t>“I would rather be an opportunist and float than go to the bottom with my principles round my neck.”</a:t>
            </a:r>
            <a:endParaRPr sz="600"/>
          </a:p>
          <a:p>
            <a:pPr marL="0" lvl="0" indent="0" algn="ctr" rtl="0">
              <a:lnSpc>
                <a:spcPct val="150000"/>
              </a:lnSpc>
              <a:spcBef>
                <a:spcPts val="720"/>
              </a:spcBef>
              <a:spcAft>
                <a:spcPts val="0"/>
              </a:spcAft>
              <a:buSzPts val="3060"/>
              <a:buNone/>
            </a:pPr>
            <a:r>
              <a:rPr lang="en-US" sz="2400">
                <a:latin typeface="Times New Roman"/>
                <a:ea typeface="Times New Roman"/>
                <a:cs typeface="Times New Roman"/>
                <a:sym typeface="Times New Roman"/>
              </a:rPr>
              <a:t>- </a:t>
            </a:r>
            <a:r>
              <a:rPr lang="en-US" sz="2000">
                <a:latin typeface="Times New Roman"/>
                <a:ea typeface="Times New Roman"/>
                <a:cs typeface="Times New Roman"/>
                <a:sym typeface="Times New Roman"/>
              </a:rPr>
              <a:t>Stanley Baldwin</a:t>
            </a:r>
            <a:endParaRPr sz="200"/>
          </a:p>
          <a:p>
            <a:pPr marL="0" lvl="0" indent="0" algn="l" rtl="0">
              <a:spcBef>
                <a:spcPts val="280"/>
              </a:spcBef>
              <a:spcAft>
                <a:spcPts val="0"/>
              </a:spcAft>
              <a:buSzPts val="1190"/>
              <a:buNone/>
            </a:pPr>
            <a:endParaRPr/>
          </a:p>
        </p:txBody>
      </p:sp>
      <p:pic>
        <p:nvPicPr>
          <p:cNvPr id="169" name="Google Shape;169;p8"/>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170" name="Google Shape;170;p8"/>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9"/>
          <p:cNvSpPr txBox="1">
            <a:spLocks noGrp="1"/>
          </p:cNvSpPr>
          <p:nvPr>
            <p:ph type="title"/>
          </p:nvPr>
        </p:nvSpPr>
        <p:spPr>
          <a:xfrm>
            <a:off x="457200" y="4572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000"/>
              <a:buFont typeface="Times New Roman"/>
              <a:buNone/>
            </a:pPr>
            <a:r>
              <a:rPr lang="en-US" b="1" i="1">
                <a:solidFill>
                  <a:schemeClr val="accent4"/>
                </a:solidFill>
                <a:latin typeface="Times New Roman"/>
                <a:ea typeface="Times New Roman"/>
                <a:cs typeface="Times New Roman"/>
                <a:sym typeface="Times New Roman"/>
              </a:rPr>
              <a:t>Types of Principles</a:t>
            </a:r>
            <a:endParaRPr>
              <a:solidFill>
                <a:schemeClr val="accent4"/>
              </a:solidFill>
            </a:endParaRPr>
          </a:p>
        </p:txBody>
      </p:sp>
      <p:sp>
        <p:nvSpPr>
          <p:cNvPr id="176" name="Google Shape;176;p9"/>
          <p:cNvSpPr txBox="1">
            <a:spLocks noGrp="1"/>
          </p:cNvSpPr>
          <p:nvPr>
            <p:ph type="body" idx="1"/>
          </p:nvPr>
        </p:nvSpPr>
        <p:spPr>
          <a:xfrm>
            <a:off x="413495" y="1447799"/>
            <a:ext cx="3199053" cy="5181599"/>
          </a:xfrm>
          <a:prstGeom prst="rect">
            <a:avLst/>
          </a:prstGeom>
          <a:noFill/>
          <a:ln>
            <a:noFill/>
          </a:ln>
        </p:spPr>
        <p:txBody>
          <a:bodyPr spcFirstLastPara="1" wrap="square" lIns="91425" tIns="45700" rIns="91425" bIns="45700" anchor="t" anchorCtr="0">
            <a:normAutofit/>
          </a:bodyPr>
          <a:lstStyle/>
          <a:p>
            <a:pPr marL="182880" indent="-182880">
              <a:spcBef>
                <a:spcPts val="0"/>
              </a:spcBef>
              <a:buSzPts val="1870"/>
              <a:buFont typeface="Noto Sans Symbols"/>
              <a:buChar char="⮚"/>
            </a:pPr>
            <a:r>
              <a:rPr lang="en-US" sz="2200">
                <a:latin typeface="Times New Roman"/>
                <a:ea typeface="Times New Roman"/>
                <a:cs typeface="Times New Roman"/>
                <a:sym typeface="Times New Roman"/>
              </a:rPr>
              <a:t> Parties will apply a variety of principles to their situation:</a:t>
            </a:r>
            <a:endParaRPr sz="2000">
              <a:latin typeface="Times New Roman"/>
              <a:ea typeface="Times New Roman"/>
              <a:cs typeface="Times New Roman"/>
              <a:sym typeface="Times New Roman"/>
            </a:endParaRPr>
          </a:p>
          <a:p>
            <a:pPr marL="0" lvl="0" indent="0" algn="l" rtl="0">
              <a:spcBef>
                <a:spcPts val="400"/>
              </a:spcBef>
              <a:spcAft>
                <a:spcPts val="0"/>
              </a:spcAft>
              <a:buSzPts val="1700"/>
              <a:buNone/>
            </a:pPr>
            <a:endParaRPr sz="2000">
              <a:latin typeface="Times New Roman"/>
              <a:ea typeface="Times New Roman"/>
              <a:cs typeface="Times New Roman"/>
              <a:sym typeface="Times New Roman"/>
            </a:endParaRPr>
          </a:p>
          <a:p>
            <a:pPr marL="182880" lvl="0" indent="-63500" algn="l" rtl="0">
              <a:spcBef>
                <a:spcPts val="440"/>
              </a:spcBef>
              <a:spcAft>
                <a:spcPts val="0"/>
              </a:spcAft>
              <a:buSzPts val="1870"/>
              <a:buFont typeface="Noto Sans Symbols"/>
              <a:buNone/>
            </a:pPr>
            <a:endParaRPr sz="2200">
              <a:latin typeface="Times New Roman"/>
              <a:ea typeface="Times New Roman"/>
              <a:cs typeface="Times New Roman"/>
            </a:endParaRPr>
          </a:p>
          <a:p>
            <a:pPr marL="182880" lvl="0" indent="-63500" algn="l" rtl="0">
              <a:spcBef>
                <a:spcPts val="440"/>
              </a:spcBef>
              <a:spcAft>
                <a:spcPts val="0"/>
              </a:spcAft>
              <a:buSzPts val="1870"/>
              <a:buFont typeface="Noto Sans Symbols"/>
              <a:buNone/>
            </a:pPr>
            <a:endParaRPr sz="2200">
              <a:latin typeface="Times New Roman"/>
              <a:ea typeface="Times New Roman"/>
              <a:cs typeface="Times New Roman"/>
            </a:endParaRPr>
          </a:p>
          <a:p>
            <a:pPr marL="182880" lvl="0" indent="-63500" algn="l" rtl="0">
              <a:spcBef>
                <a:spcPts val="440"/>
              </a:spcBef>
              <a:spcAft>
                <a:spcPts val="0"/>
              </a:spcAft>
              <a:buSzPts val="1870"/>
              <a:buFont typeface="Noto Sans Symbols"/>
              <a:buNone/>
            </a:pPr>
            <a:endParaRPr sz="2200">
              <a:latin typeface="Times New Roman"/>
              <a:ea typeface="Times New Roman"/>
              <a:cs typeface="Times New Roman"/>
            </a:endParaRPr>
          </a:p>
          <a:p>
            <a:pPr marL="182880" lvl="0" indent="-63500" algn="l" rtl="0">
              <a:spcBef>
                <a:spcPts val="440"/>
              </a:spcBef>
              <a:spcAft>
                <a:spcPts val="0"/>
              </a:spcAft>
              <a:buSzPts val="1870"/>
              <a:buFont typeface="Noto Sans Symbols"/>
              <a:buNone/>
            </a:pPr>
            <a:endParaRPr sz="2200">
              <a:latin typeface="Times New Roman"/>
              <a:ea typeface="Times New Roman"/>
              <a:cs typeface="Times New Roman"/>
            </a:endParaRPr>
          </a:p>
          <a:p>
            <a:pPr marL="182880" lvl="0" indent="-63500" algn="l" rtl="0">
              <a:spcBef>
                <a:spcPts val="440"/>
              </a:spcBef>
              <a:spcAft>
                <a:spcPts val="0"/>
              </a:spcAft>
              <a:buSzPts val="1870"/>
              <a:buFont typeface="Noto Sans Symbols"/>
              <a:buNone/>
            </a:pPr>
            <a:endParaRPr sz="2200">
              <a:latin typeface="Times New Roman"/>
              <a:ea typeface="Times New Roman"/>
              <a:cs typeface="Times New Roman"/>
            </a:endParaRPr>
          </a:p>
          <a:p>
            <a:pPr marL="182880" lvl="0" indent="-63500" algn="l" rtl="0">
              <a:spcBef>
                <a:spcPts val="440"/>
              </a:spcBef>
              <a:spcAft>
                <a:spcPts val="0"/>
              </a:spcAft>
              <a:buSzPts val="1870"/>
              <a:buFont typeface="Noto Sans Symbols"/>
              <a:buNone/>
            </a:pPr>
            <a:endParaRPr sz="2200">
              <a:latin typeface="Times New Roman"/>
              <a:ea typeface="Times New Roman"/>
              <a:cs typeface="Times New Roman"/>
            </a:endParaRPr>
          </a:p>
          <a:p>
            <a:pPr marL="182880" lvl="0" indent="-63500" algn="l" rtl="0">
              <a:spcBef>
                <a:spcPts val="440"/>
              </a:spcBef>
              <a:spcAft>
                <a:spcPts val="0"/>
              </a:spcAft>
              <a:buSzPts val="1870"/>
              <a:buFont typeface="Noto Sans Symbols"/>
              <a:buNone/>
            </a:pPr>
            <a:endParaRPr sz="2200">
              <a:latin typeface="Times New Roman"/>
              <a:ea typeface="Times New Roman"/>
              <a:cs typeface="Times New Roman"/>
            </a:endParaRPr>
          </a:p>
          <a:p>
            <a:pPr marL="182880" lvl="0" indent="-182880" algn="l" rtl="0">
              <a:spcBef>
                <a:spcPts val="440"/>
              </a:spcBef>
              <a:spcAft>
                <a:spcPts val="0"/>
              </a:spcAft>
              <a:buSzPts val="1870"/>
              <a:buFont typeface="Noto Sans Symbols"/>
              <a:buChar char="⮚"/>
            </a:pPr>
            <a:endParaRPr/>
          </a:p>
        </p:txBody>
      </p:sp>
      <p:cxnSp>
        <p:nvCxnSpPr>
          <p:cNvPr id="177" name="Google Shape;177;p9"/>
          <p:cNvCxnSpPr/>
          <p:nvPr/>
        </p:nvCxnSpPr>
        <p:spPr>
          <a:xfrm>
            <a:off x="457200" y="1295400"/>
            <a:ext cx="8321040" cy="0"/>
          </a:xfrm>
          <a:prstGeom prst="straightConnector1">
            <a:avLst/>
          </a:prstGeom>
          <a:noFill/>
          <a:ln w="22225" cap="flat" cmpd="sng">
            <a:solidFill>
              <a:schemeClr val="dk2"/>
            </a:solidFill>
            <a:prstDash val="solid"/>
            <a:round/>
            <a:headEnd type="none" w="sm" len="sm"/>
            <a:tailEnd type="none" w="sm" len="sm"/>
          </a:ln>
        </p:spPr>
      </p:cxnSp>
      <p:pic>
        <p:nvPicPr>
          <p:cNvPr id="178" name="Google Shape;178;p9"/>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179" name="Google Shape;179;p9"/>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180" name="Google Shape;180;p9"/>
          <p:cNvSpPr/>
          <p:nvPr/>
        </p:nvSpPr>
        <p:spPr>
          <a:xfrm>
            <a:off x="3288262" y="4528350"/>
            <a:ext cx="1725930" cy="1763702"/>
          </a:xfrm>
          <a:prstGeom prst="ellipse">
            <a:avLst/>
          </a:prstGeom>
          <a:solidFill>
            <a:schemeClr val="accent1"/>
          </a:solidFill>
          <a:ln w="26425" cap="flat" cmpd="sng">
            <a:solidFill>
              <a:srgbClr val="6B766F"/>
            </a:solidFill>
            <a:prstDash val="solid"/>
            <a:round/>
            <a:headEnd type="none" w="sm" len="sm"/>
            <a:tailEnd type="none" w="sm" len="sm"/>
          </a:ln>
        </p:spPr>
        <p:txBody>
          <a:bodyPr spcFirstLastPara="1" wrap="square" lIns="18275" tIns="18275" rIns="18275" bIns="18275" anchor="ctr" anchorCtr="0">
            <a:noAutofit/>
          </a:bodyPr>
          <a:lstStyle/>
          <a:p>
            <a:pPr algn="ctr"/>
            <a:r>
              <a:rPr lang="en-US" sz="1500">
                <a:solidFill>
                  <a:schemeClr val="lt1"/>
                </a:solidFill>
                <a:latin typeface="Times New Roman"/>
                <a:ea typeface="Times New Roman"/>
                <a:cs typeface="Times New Roman"/>
                <a:sym typeface="Times New Roman"/>
              </a:rPr>
              <a:t>Negotiating Strategy </a:t>
            </a:r>
            <a:endParaRPr/>
          </a:p>
        </p:txBody>
      </p:sp>
      <p:sp>
        <p:nvSpPr>
          <p:cNvPr id="181" name="Google Shape;181;p9"/>
          <p:cNvSpPr/>
          <p:nvPr/>
        </p:nvSpPr>
        <p:spPr>
          <a:xfrm>
            <a:off x="5892685" y="2657953"/>
            <a:ext cx="1725930" cy="1763702"/>
          </a:xfrm>
          <a:prstGeom prst="ellipse">
            <a:avLst/>
          </a:prstGeom>
          <a:solidFill>
            <a:schemeClr val="accent1"/>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imes New Roman"/>
                <a:ea typeface="Times New Roman"/>
                <a:cs typeface="Times New Roman"/>
                <a:sym typeface="Times New Roman"/>
              </a:rPr>
              <a:t>Anger</a:t>
            </a:r>
            <a:endParaRPr>
              <a:solidFill>
                <a:schemeClr val="lt1"/>
              </a:solidFill>
            </a:endParaRPr>
          </a:p>
        </p:txBody>
      </p:sp>
      <p:sp>
        <p:nvSpPr>
          <p:cNvPr id="182" name="Google Shape;182;p9"/>
          <p:cNvSpPr/>
          <p:nvPr/>
        </p:nvSpPr>
        <p:spPr>
          <a:xfrm>
            <a:off x="5286709" y="4499915"/>
            <a:ext cx="1725930" cy="1763702"/>
          </a:xfrm>
          <a:prstGeom prst="ellipse">
            <a:avLst/>
          </a:prstGeom>
          <a:solidFill>
            <a:schemeClr val="accent1"/>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imes New Roman"/>
                <a:ea typeface="Times New Roman"/>
                <a:cs typeface="Times New Roman"/>
                <a:sym typeface="Times New Roman"/>
              </a:rPr>
              <a:t>False Optimism</a:t>
            </a:r>
            <a:endParaRPr>
              <a:solidFill>
                <a:schemeClr val="lt1"/>
              </a:solidFill>
            </a:endParaRPr>
          </a:p>
        </p:txBody>
      </p:sp>
      <p:sp>
        <p:nvSpPr>
          <p:cNvPr id="183" name="Google Shape;183;p9"/>
          <p:cNvSpPr/>
          <p:nvPr/>
        </p:nvSpPr>
        <p:spPr>
          <a:xfrm>
            <a:off x="2569052" y="2737649"/>
            <a:ext cx="1725932" cy="1763702"/>
          </a:xfrm>
          <a:prstGeom prst="ellipse">
            <a:avLst/>
          </a:prstGeom>
          <a:solidFill>
            <a:schemeClr val="accent1"/>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algn="ctr"/>
            <a:r>
              <a:rPr lang="en-US" sz="1600">
                <a:solidFill>
                  <a:schemeClr val="lt1"/>
                </a:solidFill>
                <a:latin typeface="Times New Roman"/>
                <a:ea typeface="Times New Roman"/>
                <a:cs typeface="Times New Roman"/>
                <a:sym typeface="Times New Roman"/>
              </a:rPr>
              <a:t>“Really a Principle”</a:t>
            </a:r>
            <a:endParaRPr>
              <a:solidFill>
                <a:schemeClr val="lt1"/>
              </a:solidFill>
            </a:endParaRPr>
          </a:p>
        </p:txBody>
      </p:sp>
      <p:sp>
        <p:nvSpPr>
          <p:cNvPr id="184" name="Google Shape;184;p9"/>
          <p:cNvSpPr/>
          <p:nvPr/>
        </p:nvSpPr>
        <p:spPr>
          <a:xfrm>
            <a:off x="4230128" y="1559941"/>
            <a:ext cx="1725931" cy="1781175"/>
          </a:xfrm>
          <a:prstGeom prst="ellipse">
            <a:avLst/>
          </a:prstGeom>
          <a:solidFill>
            <a:schemeClr val="accent1"/>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lt1"/>
                </a:solidFill>
                <a:latin typeface="Times New Roman"/>
                <a:ea typeface="Times New Roman"/>
                <a:cs typeface="Times New Roman"/>
                <a:sym typeface="Times New Roman"/>
              </a:rPr>
              <a:t>Slippery Slope</a:t>
            </a:r>
            <a:endParaRPr>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fade">
                                      <p:cBhvr>
                                        <p:cTn id="7" dur="1000"/>
                                        <p:tgtEl>
                                          <p:spTgt spid="18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8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8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animBg="1"/>
      <p:bldP spid="181" grpId="0" animBg="1"/>
      <p:bldP spid="182" grpId="0" animBg="1"/>
      <p:bldP spid="1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a:spcBef>
                <a:spcPts val="0"/>
              </a:spcBef>
              <a:spcAft>
                <a:spcPts val="0"/>
              </a:spcAft>
              <a:buNone/>
            </a:pPr>
            <a:r>
              <a:rPr lang="en-US" b="1" i="1">
                <a:solidFill>
                  <a:schemeClr val="accent4"/>
                </a:solidFill>
                <a:latin typeface="Times New Roman"/>
                <a:cs typeface="Times New Roman"/>
                <a:sym typeface="Times New Roman"/>
              </a:rPr>
              <a:t>Goals...</a:t>
            </a:r>
            <a:endParaRPr lang="en-US"/>
          </a:p>
        </p:txBody>
      </p:sp>
      <p:sp>
        <p:nvSpPr>
          <p:cNvPr id="103" name="Google Shape;103;p2"/>
          <p:cNvSpPr txBox="1">
            <a:spLocks noGrp="1"/>
          </p:cNvSpPr>
          <p:nvPr>
            <p:ph type="body" idx="1"/>
          </p:nvPr>
        </p:nvSpPr>
        <p:spPr>
          <a:xfrm>
            <a:off x="502925" y="990600"/>
            <a:ext cx="8229600" cy="4876800"/>
          </a:xfrm>
          <a:prstGeom prst="rect">
            <a:avLst/>
          </a:prstGeom>
          <a:noFill/>
          <a:ln>
            <a:noFill/>
          </a:ln>
        </p:spPr>
        <p:txBody>
          <a:bodyPr spcFirstLastPara="1" wrap="square" lIns="91425" tIns="45700" rIns="91425" bIns="45700" anchor="t" anchorCtr="0">
            <a:normAutofit/>
          </a:bodyPr>
          <a:lstStyle/>
          <a:p>
            <a:pPr marL="525780" indent="-342900">
              <a:lnSpc>
                <a:spcPct val="150000"/>
              </a:lnSpc>
              <a:spcBef>
                <a:spcPts val="0"/>
              </a:spcBef>
              <a:buFont typeface="Wingdings" panose="05000000000000000000" pitchFamily="2" charset="2"/>
              <a:buChar char="Ø"/>
            </a:pPr>
            <a:endParaRPr/>
          </a:p>
          <a:p>
            <a:pPr marL="514350" indent="-514350">
              <a:lnSpc>
                <a:spcPct val="150000"/>
              </a:lnSpc>
              <a:spcBef>
                <a:spcPts val="400"/>
              </a:spcBef>
              <a:buSzPts val="1700"/>
              <a:buFont typeface="Wingdings" panose="05000000000000000000" pitchFamily="2" charset="2"/>
              <a:buChar char="Ø"/>
            </a:pPr>
            <a:r>
              <a:rPr lang="en-US" sz="2000">
                <a:latin typeface="Times New Roman"/>
                <a:cs typeface="Times New Roman"/>
              </a:rPr>
              <a:t>Discuss the importance of </a:t>
            </a:r>
            <a:r>
              <a:rPr lang="en-US" sz="2000" b="1" i="1">
                <a:latin typeface="Times New Roman"/>
                <a:cs typeface="Times New Roman"/>
              </a:rPr>
              <a:t>confidentiality</a:t>
            </a:r>
            <a:r>
              <a:rPr lang="en-US" sz="2000">
                <a:latin typeface="Times New Roman"/>
                <a:cs typeface="Times New Roman"/>
              </a:rPr>
              <a:t> and </a:t>
            </a:r>
            <a:r>
              <a:rPr lang="en-US" sz="2000" b="1" i="1">
                <a:latin typeface="Times New Roman"/>
                <a:cs typeface="Times New Roman"/>
              </a:rPr>
              <a:t>neutrality.</a:t>
            </a:r>
            <a:endParaRPr lang="en-US" sz="2000" i="1">
              <a:latin typeface="Times New Roman"/>
              <a:cs typeface="Times New Roman"/>
            </a:endParaRPr>
          </a:p>
          <a:p>
            <a:pPr marL="514350" indent="-514350">
              <a:lnSpc>
                <a:spcPct val="150000"/>
              </a:lnSpc>
              <a:spcBef>
                <a:spcPts val="400"/>
              </a:spcBef>
              <a:buSzPts val="1700"/>
              <a:buFont typeface="Wingdings" panose="05000000000000000000" pitchFamily="2" charset="2"/>
              <a:buChar char="Ø"/>
            </a:pPr>
            <a:r>
              <a:rPr lang="en-US" sz="2000">
                <a:latin typeface="Times New Roman"/>
                <a:ea typeface="Times New Roman"/>
                <a:cs typeface="Times New Roman"/>
              </a:rPr>
              <a:t>Start to talk about ‘</a:t>
            </a:r>
            <a:r>
              <a:rPr lang="en-US" sz="2000" b="1" i="1">
                <a:latin typeface="Times New Roman"/>
                <a:ea typeface="Times New Roman"/>
                <a:cs typeface="Times New Roman"/>
              </a:rPr>
              <a:t>barriers to agreements</a:t>
            </a:r>
            <a:r>
              <a:rPr lang="en-US" sz="2000">
                <a:latin typeface="Times New Roman"/>
                <a:ea typeface="Times New Roman"/>
                <a:cs typeface="Times New Roman"/>
              </a:rPr>
              <a:t>.’</a:t>
            </a:r>
          </a:p>
          <a:p>
            <a:pPr marL="514350" indent="-514350">
              <a:lnSpc>
                <a:spcPct val="150000"/>
              </a:lnSpc>
              <a:spcBef>
                <a:spcPts val="400"/>
              </a:spcBef>
              <a:buSzPts val="1700"/>
              <a:buFont typeface="Wingdings" panose="05000000000000000000" pitchFamily="2" charset="2"/>
              <a:buChar char="Ø"/>
            </a:pPr>
            <a:r>
              <a:rPr lang="en-US" sz="2000">
                <a:latin typeface="Times New Roman"/>
                <a:ea typeface="Times New Roman"/>
                <a:cs typeface="Times New Roman"/>
                <a:sym typeface="Times New Roman"/>
              </a:rPr>
              <a:t>Think and talk about ways in which we might </a:t>
            </a:r>
            <a:r>
              <a:rPr lang="en-US" sz="2000" b="1" i="1">
                <a:latin typeface="Times New Roman"/>
                <a:ea typeface="Times New Roman"/>
                <a:cs typeface="Times New Roman"/>
                <a:sym typeface="Times New Roman"/>
              </a:rPr>
              <a:t>transmit information </a:t>
            </a:r>
            <a:r>
              <a:rPr lang="en-US" sz="2000">
                <a:latin typeface="Times New Roman"/>
                <a:ea typeface="Times New Roman"/>
                <a:cs typeface="Times New Roman"/>
                <a:sym typeface="Times New Roman"/>
              </a:rPr>
              <a:t>between the parties.</a:t>
            </a:r>
            <a:endParaRPr/>
          </a:p>
          <a:p>
            <a:pPr marL="514350" indent="-514350">
              <a:lnSpc>
                <a:spcPct val="150000"/>
              </a:lnSpc>
              <a:spcBef>
                <a:spcPts val="400"/>
              </a:spcBef>
              <a:buSzPts val="1700"/>
              <a:buFont typeface="Wingdings" panose="05000000000000000000" pitchFamily="2" charset="2"/>
              <a:buChar char="Ø"/>
            </a:pPr>
            <a:r>
              <a:rPr lang="en-US" sz="2000">
                <a:latin typeface="Times New Roman"/>
                <a:ea typeface="Times New Roman"/>
                <a:cs typeface="Times New Roman"/>
                <a:sym typeface="Times New Roman"/>
              </a:rPr>
              <a:t>Think and talk about ways in which we might </a:t>
            </a:r>
            <a:r>
              <a:rPr lang="en-US" sz="2000" b="1" i="1">
                <a:latin typeface="Times New Roman"/>
                <a:ea typeface="Times New Roman"/>
                <a:cs typeface="Times New Roman"/>
                <a:sym typeface="Times New Roman"/>
              </a:rPr>
              <a:t>identify issue linkages</a:t>
            </a:r>
            <a:r>
              <a:rPr lang="en-US" sz="2000">
                <a:latin typeface="Times New Roman"/>
                <a:ea typeface="Times New Roman"/>
                <a:cs typeface="Times New Roman"/>
                <a:sym typeface="Times New Roman"/>
              </a:rPr>
              <a:t> with the parties.</a:t>
            </a:r>
            <a:endParaRPr/>
          </a:p>
          <a:p>
            <a:pPr marL="514350" indent="-514350">
              <a:lnSpc>
                <a:spcPct val="150000"/>
              </a:lnSpc>
              <a:spcBef>
                <a:spcPts val="400"/>
              </a:spcBef>
              <a:buSzPts val="1700"/>
              <a:buFont typeface="Wingdings" panose="05000000000000000000" pitchFamily="2" charset="2"/>
              <a:buChar char="Ø"/>
            </a:pPr>
            <a:r>
              <a:rPr lang="en-US" sz="2000">
                <a:latin typeface="Times New Roman"/>
                <a:ea typeface="Times New Roman"/>
              </a:rPr>
              <a:t>Discuss agreements.</a:t>
            </a:r>
          </a:p>
          <a:p>
            <a:pPr marL="514350" indent="-514350">
              <a:lnSpc>
                <a:spcPct val="150000"/>
              </a:lnSpc>
              <a:spcBef>
                <a:spcPts val="400"/>
              </a:spcBef>
              <a:buSzPts val="1700"/>
              <a:buFont typeface="Wingdings" panose="05000000000000000000" pitchFamily="2" charset="2"/>
              <a:buChar char="Ø"/>
            </a:pPr>
            <a:r>
              <a:rPr lang="en-US" sz="2000">
                <a:latin typeface="Times New Roman"/>
                <a:ea typeface="Times New Roman"/>
                <a:cs typeface="Times New Roman"/>
                <a:sym typeface="Times New Roman"/>
              </a:rPr>
              <a:t>Work on the next step in the process - the last joint session.</a:t>
            </a:r>
            <a:endParaRPr/>
          </a:p>
          <a:p>
            <a:pPr marL="473075" indent="-342900">
              <a:spcBef>
                <a:spcPts val="480"/>
              </a:spcBef>
              <a:buSzPts val="2040"/>
              <a:buFont typeface="Wingdings" panose="05000000000000000000" pitchFamily="2" charset="2"/>
              <a:buChar char="Ø"/>
            </a:pPr>
            <a:endParaRPr/>
          </a:p>
        </p:txBody>
      </p:sp>
      <p:cxnSp>
        <p:nvCxnSpPr>
          <p:cNvPr id="104" name="Google Shape;104;p2"/>
          <p:cNvCxnSpPr/>
          <p:nvPr/>
        </p:nvCxnSpPr>
        <p:spPr>
          <a:xfrm>
            <a:off x="457200" y="1371600"/>
            <a:ext cx="8321040" cy="0"/>
          </a:xfrm>
          <a:prstGeom prst="straightConnector1">
            <a:avLst/>
          </a:prstGeom>
          <a:noFill/>
          <a:ln w="22225" cap="flat" cmpd="sng">
            <a:solidFill>
              <a:schemeClr val="dk2"/>
            </a:solidFill>
            <a:prstDash val="solid"/>
            <a:round/>
            <a:headEnd type="none" w="sm" len="sm"/>
            <a:tailEnd type="none" w="sm" len="sm"/>
          </a:ln>
        </p:spPr>
      </p:cxnSp>
      <p:pic>
        <p:nvPicPr>
          <p:cNvPr id="105" name="Google Shape;105;p2"/>
          <p:cNvPicPr preferRelativeResize="0"/>
          <p:nvPr/>
        </p:nvPicPr>
        <p:blipFill rotWithShape="1">
          <a:blip r:embed="rId3">
            <a:alphaModFix amt="45000"/>
          </a:blip>
          <a:srcRect/>
          <a:stretch/>
        </p:blipFill>
        <p:spPr>
          <a:xfrm>
            <a:off x="7391399" y="5647607"/>
            <a:ext cx="1421253" cy="710627"/>
          </a:xfrm>
          <a:prstGeom prst="rect">
            <a:avLst/>
          </a:prstGeom>
          <a:noFill/>
          <a:ln>
            <a:noFill/>
          </a:ln>
        </p:spPr>
      </p:pic>
      <p:sp>
        <p:nvSpPr>
          <p:cNvPr id="106" name="Google Shape;106;p2"/>
          <p:cNvSpPr txBox="1"/>
          <p:nvPr/>
        </p:nvSpPr>
        <p:spPr>
          <a:xfrm>
            <a:off x="6248400" y="6396335"/>
            <a:ext cx="4572000"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1" u="none" strike="noStrike">
                <a:solidFill>
                  <a:srgbClr val="BFBFBF"/>
                </a:solidFill>
                <a:latin typeface="Times New Roman"/>
                <a:ea typeface="Times New Roman"/>
                <a:cs typeface="Times New Roman"/>
                <a:sym typeface="Times New Roman"/>
              </a:rPr>
              <a:t>“We create positive change”</a:t>
            </a:r>
            <a:endParaRPr sz="18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ct val="100000"/>
              <a:buFont typeface="Arial"/>
              <a:buNone/>
            </a:pPr>
            <a:br>
              <a:rPr lang="en-US"/>
            </a:br>
            <a:r>
              <a:rPr lang="en-US" b="1" i="1">
                <a:solidFill>
                  <a:schemeClr val="accent4"/>
                </a:solidFill>
                <a:latin typeface="Times New Roman"/>
                <a:ea typeface="Times New Roman"/>
                <a:cs typeface="Times New Roman"/>
                <a:sym typeface="Times New Roman"/>
              </a:rPr>
              <a:t>Slippery Slope…</a:t>
            </a:r>
            <a:br>
              <a:rPr lang="en-US"/>
            </a:br>
            <a:endParaRPr/>
          </a:p>
        </p:txBody>
      </p:sp>
      <p:sp>
        <p:nvSpPr>
          <p:cNvPr id="190" name="Google Shape;190;p10"/>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342900" indent="-342900">
              <a:lnSpc>
                <a:spcPct val="150000"/>
              </a:lnSpc>
              <a:spcBef>
                <a:spcPts val="0"/>
              </a:spcBef>
              <a:buSzPts val="1870"/>
              <a:buFont typeface="Wingdings" panose="05000000000000000000" pitchFamily="2" charset="2"/>
              <a:buChar char="Ø"/>
            </a:pPr>
            <a:r>
              <a:rPr lang="en-US" sz="2200">
                <a:latin typeface="Times New Roman"/>
                <a:ea typeface="Times New Roman"/>
                <a:cs typeface="Times New Roman"/>
                <a:sym typeface="Times New Roman"/>
              </a:rPr>
              <a:t> Often invoked when someone is </a:t>
            </a:r>
            <a:r>
              <a:rPr lang="en-US" sz="2200" b="1" i="1">
                <a:latin typeface="Times New Roman"/>
                <a:ea typeface="Times New Roman"/>
                <a:cs typeface="Times New Roman"/>
                <a:sym typeface="Times New Roman"/>
              </a:rPr>
              <a:t>afraid</a:t>
            </a:r>
            <a:r>
              <a:rPr lang="en-US" sz="2200">
                <a:latin typeface="Times New Roman"/>
                <a:ea typeface="Times New Roman"/>
                <a:cs typeface="Times New Roman"/>
                <a:sym typeface="Times New Roman"/>
              </a:rPr>
              <a:t> that a few </a:t>
            </a:r>
            <a:r>
              <a:rPr lang="en-US" sz="2200" b="1" i="1">
                <a:latin typeface="Times New Roman"/>
                <a:ea typeface="Times New Roman"/>
                <a:cs typeface="Times New Roman"/>
                <a:sym typeface="Times New Roman"/>
              </a:rPr>
              <a:t>compromises </a:t>
            </a:r>
            <a:r>
              <a:rPr lang="en-US" sz="2200">
                <a:latin typeface="Times New Roman"/>
                <a:ea typeface="Times New Roman"/>
                <a:cs typeface="Times New Roman"/>
                <a:sym typeface="Times New Roman"/>
              </a:rPr>
              <a:t>will lead to </a:t>
            </a:r>
            <a:r>
              <a:rPr lang="en-US" sz="2200" b="1" i="1">
                <a:latin typeface="Times New Roman"/>
                <a:ea typeface="Times New Roman"/>
                <a:cs typeface="Times New Roman"/>
                <a:sym typeface="Times New Roman"/>
              </a:rPr>
              <a:t>continued concessions</a:t>
            </a:r>
            <a:r>
              <a:rPr lang="en-US" sz="2200">
                <a:latin typeface="Times New Roman"/>
                <a:ea typeface="Times New Roman"/>
                <a:cs typeface="Times New Roman"/>
                <a:sym typeface="Times New Roman"/>
              </a:rPr>
              <a:t>. </a:t>
            </a:r>
            <a:endParaRPr lang="en-US"/>
          </a:p>
          <a:p>
            <a:pPr marL="182880" indent="-52705" algn="l" rtl="0">
              <a:spcBef>
                <a:spcPts val="480"/>
              </a:spcBef>
              <a:spcAft>
                <a:spcPts val="0"/>
              </a:spcAft>
              <a:buSzPts val="2040"/>
              <a:buFont typeface="Arial"/>
              <a:buNone/>
            </a:pPr>
            <a:endParaRPr lang="en-US"/>
          </a:p>
        </p:txBody>
      </p:sp>
      <p:pic>
        <p:nvPicPr>
          <p:cNvPr id="191" name="Google Shape;191;p10"/>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192" name="Google Shape;192;p10"/>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cxnSp>
        <p:nvCxnSpPr>
          <p:cNvPr id="193" name="Google Shape;193;p10"/>
          <p:cNvCxnSpPr/>
          <p:nvPr/>
        </p:nvCxnSpPr>
        <p:spPr>
          <a:xfrm>
            <a:off x="457200" y="1295400"/>
            <a:ext cx="8321040" cy="0"/>
          </a:xfrm>
          <a:prstGeom prst="straightConnector1">
            <a:avLst/>
          </a:prstGeom>
          <a:noFill/>
          <a:ln w="22225" cap="flat" cmpd="sng">
            <a:solidFill>
              <a:schemeClr val="dk2"/>
            </a:solidFill>
            <a:prstDash val="solid"/>
            <a:round/>
            <a:headEnd type="none" w="sm" len="sm"/>
            <a:tailEnd type="none" w="sm" len="sm"/>
          </a:ln>
        </p:spPr>
      </p:cxnSp>
      <p:sp>
        <p:nvSpPr>
          <p:cNvPr id="194" name="Google Shape;194;p10"/>
          <p:cNvSpPr/>
          <p:nvPr/>
        </p:nvSpPr>
        <p:spPr>
          <a:xfrm>
            <a:off x="3709737" y="3429000"/>
            <a:ext cx="1725931" cy="1781175"/>
          </a:xfrm>
          <a:prstGeom prst="ellipse">
            <a:avLst/>
          </a:prstGeom>
          <a:solidFill>
            <a:schemeClr val="accent1"/>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lt1"/>
                </a:solidFill>
                <a:latin typeface="Times New Roman"/>
                <a:ea typeface="Times New Roman"/>
                <a:cs typeface="Times New Roman"/>
                <a:sym typeface="Times New Roman"/>
              </a:rPr>
              <a:t>Slippery Slope</a:t>
            </a:r>
            <a:endParaRPr>
              <a:solidFill>
                <a:schemeClr val="lt1"/>
              </a:solidFill>
            </a:endParaRPr>
          </a:p>
        </p:txBody>
      </p:sp>
    </p:spTree>
    <p:extLst>
      <p:ext uri="{BB962C8B-B14F-4D97-AF65-F5344CB8AC3E}">
        <p14:creationId xmlns:p14="http://schemas.microsoft.com/office/powerpoint/2010/main" val="3298174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1"/>
          <p:cNvSpPr txBox="1">
            <a:spLocks noGrp="1"/>
          </p:cNvSpPr>
          <p:nvPr>
            <p:ph type="title"/>
          </p:nvPr>
        </p:nvSpPr>
        <p:spPr>
          <a:xfrm>
            <a:off x="447583" y="482144"/>
            <a:ext cx="8229600" cy="9906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ct val="100000"/>
              <a:buFont typeface="Arial"/>
              <a:buNone/>
            </a:pPr>
            <a:br>
              <a:rPr lang="en-US"/>
            </a:br>
            <a:r>
              <a:rPr lang="en-US" sz="4400" b="1" i="1">
                <a:solidFill>
                  <a:schemeClr val="accent4"/>
                </a:solidFill>
                <a:latin typeface="Times New Roman"/>
                <a:ea typeface="Times New Roman"/>
                <a:cs typeface="Times New Roman"/>
                <a:sym typeface="Times New Roman"/>
              </a:rPr>
              <a:t>Anger…</a:t>
            </a:r>
            <a:br>
              <a:rPr lang="en-US"/>
            </a:br>
            <a:endParaRPr/>
          </a:p>
        </p:txBody>
      </p:sp>
      <p:sp>
        <p:nvSpPr>
          <p:cNvPr id="200" name="Google Shape;200;p1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lvl="0" indent="-457200" algn="l" rtl="0">
              <a:lnSpc>
                <a:spcPct val="150000"/>
              </a:lnSpc>
              <a:spcBef>
                <a:spcPts val="0"/>
              </a:spcBef>
              <a:spcAft>
                <a:spcPts val="0"/>
              </a:spcAft>
              <a:buSzPts val="1870"/>
              <a:buFont typeface="Wingdings" panose="05000000000000000000" pitchFamily="2" charset="2"/>
              <a:buChar char="Ø"/>
            </a:pPr>
            <a:r>
              <a:rPr lang="en-US" sz="2800">
                <a:latin typeface="Times New Roman"/>
                <a:ea typeface="Times New Roman"/>
                <a:cs typeface="Times New Roman"/>
                <a:sym typeface="Times New Roman"/>
              </a:rPr>
              <a:t>Stay angry</a:t>
            </a:r>
            <a:endParaRPr lang="en-US" sz="2800">
              <a:latin typeface="Times New Roman"/>
              <a:cs typeface="Times New Roman"/>
            </a:endParaRPr>
          </a:p>
          <a:p>
            <a:pPr marL="182880" lvl="0" indent="-52705" algn="l" rtl="0">
              <a:spcBef>
                <a:spcPts val="480"/>
              </a:spcBef>
              <a:spcAft>
                <a:spcPts val="0"/>
              </a:spcAft>
              <a:buSzPts val="2040"/>
              <a:buNone/>
            </a:pPr>
            <a:endParaRPr/>
          </a:p>
          <a:p>
            <a:pPr marL="0" lvl="0" indent="0" algn="l" rtl="0">
              <a:spcBef>
                <a:spcPts val="480"/>
              </a:spcBef>
              <a:spcAft>
                <a:spcPts val="0"/>
              </a:spcAft>
              <a:buSzPts val="2040"/>
              <a:buNone/>
            </a:pPr>
            <a:endParaRPr/>
          </a:p>
        </p:txBody>
      </p:sp>
      <p:cxnSp>
        <p:nvCxnSpPr>
          <p:cNvPr id="201" name="Google Shape;201;p11"/>
          <p:cNvCxnSpPr/>
          <p:nvPr/>
        </p:nvCxnSpPr>
        <p:spPr>
          <a:xfrm>
            <a:off x="457200" y="1295400"/>
            <a:ext cx="8321040" cy="0"/>
          </a:xfrm>
          <a:prstGeom prst="straightConnector1">
            <a:avLst/>
          </a:prstGeom>
          <a:noFill/>
          <a:ln w="22225" cap="flat" cmpd="sng">
            <a:solidFill>
              <a:schemeClr val="dk2"/>
            </a:solidFill>
            <a:prstDash val="solid"/>
            <a:round/>
            <a:headEnd type="none" w="sm" len="sm"/>
            <a:tailEnd type="none" w="sm" len="sm"/>
          </a:ln>
        </p:spPr>
      </p:cxnSp>
      <p:sp>
        <p:nvSpPr>
          <p:cNvPr id="202" name="Google Shape;202;p11"/>
          <p:cNvSpPr/>
          <p:nvPr/>
        </p:nvSpPr>
        <p:spPr>
          <a:xfrm>
            <a:off x="3697705" y="3156284"/>
            <a:ext cx="1725930" cy="1763702"/>
          </a:xfrm>
          <a:prstGeom prst="ellipse">
            <a:avLst/>
          </a:prstGeom>
          <a:solidFill>
            <a:schemeClr val="accent1"/>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imes New Roman"/>
                <a:cs typeface="Times New Roman"/>
                <a:sym typeface="Times New Roman"/>
              </a:rPr>
              <a:t>Anger</a:t>
            </a:r>
            <a:endParaRPr/>
          </a:p>
        </p:txBody>
      </p:sp>
      <p:pic>
        <p:nvPicPr>
          <p:cNvPr id="203" name="Google Shape;203;p11"/>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204" name="Google Shape;204;p11"/>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4183424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ct val="100000"/>
              <a:buFont typeface="Arial"/>
              <a:buNone/>
            </a:pPr>
            <a:br>
              <a:rPr lang="en-US"/>
            </a:br>
            <a:r>
              <a:rPr lang="en-US" b="1" i="1">
                <a:solidFill>
                  <a:schemeClr val="accent4"/>
                </a:solidFill>
                <a:latin typeface="Times New Roman"/>
                <a:cs typeface="Times New Roman"/>
                <a:sym typeface="Times New Roman"/>
              </a:rPr>
              <a:t>False</a:t>
            </a:r>
            <a:r>
              <a:rPr lang="en-US" b="1" i="1">
                <a:solidFill>
                  <a:schemeClr val="accent4"/>
                </a:solidFill>
                <a:latin typeface="Times New Roman"/>
                <a:ea typeface="Times New Roman"/>
                <a:cs typeface="Times New Roman"/>
                <a:sym typeface="Times New Roman"/>
              </a:rPr>
              <a:t> Optimism… </a:t>
            </a:r>
            <a:br>
              <a:rPr lang="en-US"/>
            </a:br>
            <a:endParaRPr/>
          </a:p>
        </p:txBody>
      </p:sp>
      <p:sp>
        <p:nvSpPr>
          <p:cNvPr id="210" name="Google Shape;210;p12"/>
          <p:cNvSpPr txBox="1">
            <a:spLocks noGrp="1"/>
          </p:cNvSpPr>
          <p:nvPr>
            <p:ph type="body" idx="1"/>
          </p:nvPr>
        </p:nvSpPr>
        <p:spPr>
          <a:xfrm>
            <a:off x="325655" y="1545389"/>
            <a:ext cx="6416040" cy="4876800"/>
          </a:xfrm>
          <a:prstGeom prst="rect">
            <a:avLst/>
          </a:prstGeom>
          <a:noFill/>
          <a:ln>
            <a:noFill/>
          </a:ln>
        </p:spPr>
        <p:txBody>
          <a:bodyPr spcFirstLastPara="1" wrap="square" lIns="91425" tIns="45700" rIns="91425" bIns="45700" anchor="t" anchorCtr="0">
            <a:normAutofit/>
          </a:bodyPr>
          <a:lstStyle/>
          <a:p>
            <a:pPr marL="617220" lvl="1" indent="-342900" algn="l" rtl="0">
              <a:lnSpc>
                <a:spcPct val="150000"/>
              </a:lnSpc>
              <a:spcBef>
                <a:spcPts val="400"/>
              </a:spcBef>
              <a:spcAft>
                <a:spcPts val="0"/>
              </a:spcAft>
              <a:buSzPts val="1700"/>
              <a:buFont typeface="Wingdings" panose="05000000000000000000" pitchFamily="2" charset="2"/>
              <a:buChar char="Ø"/>
            </a:pPr>
            <a:r>
              <a:rPr lang="en-US" sz="2400">
                <a:latin typeface="Times New Roman"/>
                <a:ea typeface="Times New Roman"/>
                <a:cs typeface="Times New Roman"/>
                <a:sym typeface="Times New Roman"/>
              </a:rPr>
              <a:t>Stuck in the </a:t>
            </a:r>
            <a:r>
              <a:rPr lang="en-US" sz="2400" b="1" i="1">
                <a:latin typeface="Times New Roman"/>
                <a:ea typeface="Times New Roman"/>
                <a:cs typeface="Times New Roman"/>
                <a:sym typeface="Times New Roman"/>
              </a:rPr>
              <a:t>“I’m right” position</a:t>
            </a:r>
            <a:endParaRPr lang="en-US" sz="2400">
              <a:latin typeface="Times New Roman"/>
              <a:ea typeface="Times New Roman"/>
              <a:cs typeface="Times New Roman"/>
            </a:endParaRPr>
          </a:p>
        </p:txBody>
      </p:sp>
      <p:cxnSp>
        <p:nvCxnSpPr>
          <p:cNvPr id="211" name="Google Shape;211;p12"/>
          <p:cNvCxnSpPr/>
          <p:nvPr/>
        </p:nvCxnSpPr>
        <p:spPr>
          <a:xfrm>
            <a:off x="457200" y="1371600"/>
            <a:ext cx="8321040" cy="0"/>
          </a:xfrm>
          <a:prstGeom prst="straightConnector1">
            <a:avLst/>
          </a:prstGeom>
          <a:noFill/>
          <a:ln w="22225" cap="flat" cmpd="sng">
            <a:solidFill>
              <a:schemeClr val="dk2"/>
            </a:solidFill>
            <a:prstDash val="solid"/>
            <a:round/>
            <a:headEnd type="none" w="sm" len="sm"/>
            <a:tailEnd type="none" w="sm" len="sm"/>
          </a:ln>
        </p:spPr>
      </p:cxnSp>
      <p:pic>
        <p:nvPicPr>
          <p:cNvPr id="212" name="Google Shape;212;p12"/>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213" name="Google Shape;213;p12"/>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214" name="Google Shape;214;p12"/>
          <p:cNvSpPr/>
          <p:nvPr/>
        </p:nvSpPr>
        <p:spPr>
          <a:xfrm>
            <a:off x="3715595" y="3093705"/>
            <a:ext cx="1725930" cy="1763702"/>
          </a:xfrm>
          <a:prstGeom prst="ellipse">
            <a:avLst/>
          </a:prstGeom>
          <a:solidFill>
            <a:schemeClr val="accent1"/>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imes New Roman"/>
                <a:ea typeface="Times New Roman"/>
                <a:cs typeface="Times New Roman"/>
                <a:sym typeface="Times New Roman"/>
              </a:rPr>
              <a:t>False Optimism</a:t>
            </a:r>
            <a:endParaRPr>
              <a:solidFill>
                <a:schemeClr val="lt1"/>
              </a:solidFill>
            </a:endParaRPr>
          </a:p>
        </p:txBody>
      </p:sp>
    </p:spTree>
    <p:extLst>
      <p:ext uri="{BB962C8B-B14F-4D97-AF65-F5344CB8AC3E}">
        <p14:creationId xmlns:p14="http://schemas.microsoft.com/office/powerpoint/2010/main" val="1251692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1"/>
              </a:buClr>
              <a:buSzPct val="100000"/>
              <a:buFont typeface="Times New Roman"/>
              <a:buNone/>
            </a:pPr>
            <a:br>
              <a:rPr lang="en-US" b="1" i="1">
                <a:latin typeface="Times New Roman"/>
                <a:ea typeface="Times New Roman"/>
                <a:cs typeface="Times New Roman"/>
              </a:rPr>
            </a:br>
            <a:r>
              <a:rPr lang="en-US" b="1" i="1">
                <a:solidFill>
                  <a:schemeClr val="accent4"/>
                </a:solidFill>
                <a:latin typeface="Times New Roman"/>
                <a:ea typeface="Times New Roman"/>
                <a:cs typeface="Times New Roman"/>
                <a:sym typeface="Times New Roman"/>
              </a:rPr>
              <a:t>Negotiating Strategy…</a:t>
            </a:r>
            <a:br>
              <a:rPr lang="en-US"/>
            </a:br>
            <a:endParaRPr/>
          </a:p>
        </p:txBody>
      </p:sp>
      <p:sp>
        <p:nvSpPr>
          <p:cNvPr id="220" name="Google Shape;220;p13"/>
          <p:cNvSpPr txBox="1">
            <a:spLocks noGrp="1"/>
          </p:cNvSpPr>
          <p:nvPr>
            <p:ph type="body" idx="1"/>
          </p:nvPr>
        </p:nvSpPr>
        <p:spPr>
          <a:xfrm>
            <a:off x="228600" y="1447800"/>
            <a:ext cx="7086600" cy="4876800"/>
          </a:xfrm>
          <a:prstGeom prst="rect">
            <a:avLst/>
          </a:prstGeom>
          <a:noFill/>
          <a:ln>
            <a:noFill/>
          </a:ln>
        </p:spPr>
        <p:txBody>
          <a:bodyPr spcFirstLastPara="1" wrap="square" lIns="91425" tIns="45700" rIns="91425" bIns="45700" anchor="t" anchorCtr="0">
            <a:normAutofit/>
          </a:bodyPr>
          <a:lstStyle/>
          <a:p>
            <a:pPr marL="342900" indent="-342900">
              <a:lnSpc>
                <a:spcPct val="150000"/>
              </a:lnSpc>
              <a:spcBef>
                <a:spcPts val="0"/>
              </a:spcBef>
              <a:buSzPts val="1870"/>
              <a:buFont typeface="Wingdings" panose="05000000000000000000" pitchFamily="2" charset="2"/>
              <a:buChar char="Ø"/>
            </a:pPr>
            <a:r>
              <a:rPr lang="en-US">
                <a:latin typeface="Times New Roman"/>
                <a:ea typeface="Times New Roman"/>
                <a:cs typeface="Times New Roman"/>
                <a:sym typeface="Times New Roman"/>
              </a:rPr>
              <a:t> A form of intimidation.</a:t>
            </a:r>
            <a:endParaRPr lang="en-US">
              <a:latin typeface="Times New Roman"/>
              <a:cs typeface="Times New Roman"/>
            </a:endParaRPr>
          </a:p>
        </p:txBody>
      </p:sp>
      <p:cxnSp>
        <p:nvCxnSpPr>
          <p:cNvPr id="221" name="Google Shape;221;p13"/>
          <p:cNvCxnSpPr/>
          <p:nvPr/>
        </p:nvCxnSpPr>
        <p:spPr>
          <a:xfrm>
            <a:off x="457200" y="1371600"/>
            <a:ext cx="8321040" cy="0"/>
          </a:xfrm>
          <a:prstGeom prst="straightConnector1">
            <a:avLst/>
          </a:prstGeom>
          <a:noFill/>
          <a:ln w="22225" cap="flat" cmpd="sng">
            <a:solidFill>
              <a:schemeClr val="dk2"/>
            </a:solidFill>
            <a:prstDash val="solid"/>
            <a:round/>
            <a:headEnd type="none" w="sm" len="sm"/>
            <a:tailEnd type="none" w="sm" len="sm"/>
          </a:ln>
        </p:spPr>
      </p:cxnSp>
      <p:pic>
        <p:nvPicPr>
          <p:cNvPr id="222" name="Google Shape;222;p13"/>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223" name="Google Shape;223;p13"/>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224" name="Google Shape;224;p13"/>
          <p:cNvSpPr/>
          <p:nvPr/>
        </p:nvSpPr>
        <p:spPr>
          <a:xfrm>
            <a:off x="3707063" y="3006629"/>
            <a:ext cx="1725930" cy="1763702"/>
          </a:xfrm>
          <a:prstGeom prst="ellipse">
            <a:avLst/>
          </a:prstGeom>
          <a:solidFill>
            <a:schemeClr val="accent1"/>
          </a:solidFill>
          <a:ln w="26425" cap="flat" cmpd="sng">
            <a:solidFill>
              <a:srgbClr val="6B766F"/>
            </a:solidFill>
            <a:prstDash val="solid"/>
            <a:round/>
            <a:headEnd type="none" w="sm" len="sm"/>
            <a:tailEnd type="none" w="sm" len="sm"/>
          </a:ln>
        </p:spPr>
        <p:txBody>
          <a:bodyPr spcFirstLastPara="1" wrap="square" lIns="18275" tIns="18275" rIns="18275" bIns="18275" anchor="ctr" anchorCtr="0">
            <a:noAutofit/>
          </a:bodyPr>
          <a:lstStyle/>
          <a:p>
            <a:pPr algn="ctr"/>
            <a:r>
              <a:rPr lang="en-US" sz="1500">
                <a:solidFill>
                  <a:schemeClr val="lt1"/>
                </a:solidFill>
                <a:latin typeface="Times New Roman"/>
                <a:ea typeface="Times New Roman"/>
                <a:cs typeface="Times New Roman"/>
                <a:sym typeface="Times New Roman"/>
              </a:rPr>
              <a:t>Negotiating Strategy </a:t>
            </a:r>
            <a:endParaRPr>
              <a:solidFill>
                <a:schemeClr val="lt1"/>
              </a:solidFill>
            </a:endParaRPr>
          </a:p>
        </p:txBody>
      </p:sp>
    </p:spTree>
    <p:extLst>
      <p:ext uri="{BB962C8B-B14F-4D97-AF65-F5344CB8AC3E}">
        <p14:creationId xmlns:p14="http://schemas.microsoft.com/office/powerpoint/2010/main" val="1150904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14"/>
          <p:cNvSpPr txBox="1">
            <a:spLocks noGrp="1"/>
          </p:cNvSpPr>
          <p:nvPr>
            <p:ph type="title"/>
          </p:nvPr>
        </p:nvSpPr>
        <p:spPr>
          <a:xfrm>
            <a:off x="304800" y="533400"/>
            <a:ext cx="8229600" cy="9906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ct val="100000"/>
              <a:buFont typeface="Arial"/>
              <a:buNone/>
            </a:pPr>
            <a:br>
              <a:rPr lang="en-US"/>
            </a:br>
            <a:r>
              <a:rPr lang="en-US" b="1" i="1">
                <a:solidFill>
                  <a:schemeClr val="accent4"/>
                </a:solidFill>
                <a:latin typeface="Times New Roman"/>
                <a:ea typeface="Times New Roman"/>
                <a:cs typeface="Times New Roman"/>
                <a:sym typeface="Times New Roman"/>
              </a:rPr>
              <a:t>“Really a Principle”…</a:t>
            </a:r>
            <a:br>
              <a:rPr lang="en-US"/>
            </a:br>
            <a:endParaRPr/>
          </a:p>
        </p:txBody>
      </p:sp>
      <p:sp>
        <p:nvSpPr>
          <p:cNvPr id="230" name="Google Shape;230;p1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342900" indent="-342900">
              <a:lnSpc>
                <a:spcPct val="150000"/>
              </a:lnSpc>
              <a:spcBef>
                <a:spcPts val="0"/>
              </a:spcBef>
              <a:buSzPts val="1870"/>
              <a:buFont typeface="Wingdings" panose="05000000000000000000" pitchFamily="2" charset="2"/>
              <a:buChar char="Ø"/>
            </a:pPr>
            <a:r>
              <a:rPr lang="en-US">
                <a:latin typeface="Times New Roman"/>
                <a:ea typeface="Times New Roman"/>
                <a:cs typeface="Times New Roman"/>
                <a:sym typeface="Times New Roman"/>
              </a:rPr>
              <a:t> Ingrained belief system about right and wrong.</a:t>
            </a:r>
            <a:endParaRPr lang="en-US">
              <a:latin typeface="Times New Roman"/>
              <a:cs typeface="Times New Roman"/>
            </a:endParaRPr>
          </a:p>
          <a:p>
            <a:pPr marL="0" indent="0" algn="l" rtl="0">
              <a:spcBef>
                <a:spcPts val="480"/>
              </a:spcBef>
              <a:spcAft>
                <a:spcPts val="0"/>
              </a:spcAft>
              <a:buSzPts val="2040"/>
              <a:buNone/>
            </a:pPr>
            <a:endParaRPr lang="en-US" i="1">
              <a:solidFill>
                <a:srgbClr val="292934"/>
              </a:solidFill>
              <a:ea typeface="Times New Roman"/>
            </a:endParaRPr>
          </a:p>
          <a:p>
            <a:pPr marL="182880" lvl="0" indent="-52705" algn="l" rtl="0">
              <a:spcBef>
                <a:spcPts val="480"/>
              </a:spcBef>
              <a:spcAft>
                <a:spcPts val="0"/>
              </a:spcAft>
              <a:buSzPts val="2040"/>
              <a:buNone/>
            </a:pPr>
            <a:endParaRPr/>
          </a:p>
        </p:txBody>
      </p:sp>
      <p:cxnSp>
        <p:nvCxnSpPr>
          <p:cNvPr id="231" name="Google Shape;231;p14"/>
          <p:cNvCxnSpPr/>
          <p:nvPr/>
        </p:nvCxnSpPr>
        <p:spPr>
          <a:xfrm>
            <a:off x="457200" y="1371600"/>
            <a:ext cx="8321040" cy="0"/>
          </a:xfrm>
          <a:prstGeom prst="straightConnector1">
            <a:avLst/>
          </a:prstGeom>
          <a:noFill/>
          <a:ln w="22225" cap="flat" cmpd="sng">
            <a:solidFill>
              <a:schemeClr val="dk2"/>
            </a:solidFill>
            <a:prstDash val="solid"/>
            <a:round/>
            <a:headEnd type="none" w="sm" len="sm"/>
            <a:tailEnd type="none" w="sm" len="sm"/>
          </a:ln>
        </p:spPr>
      </p:cxnSp>
      <p:pic>
        <p:nvPicPr>
          <p:cNvPr id="232" name="Google Shape;232;p14"/>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233" name="Google Shape;233;p14"/>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234" name="Google Shape;234;p14"/>
          <p:cNvSpPr/>
          <p:nvPr/>
        </p:nvSpPr>
        <p:spPr>
          <a:xfrm>
            <a:off x="3557337" y="3431265"/>
            <a:ext cx="1725932" cy="1763702"/>
          </a:xfrm>
          <a:prstGeom prst="ellipse">
            <a:avLst/>
          </a:prstGeom>
          <a:solidFill>
            <a:schemeClr val="accent1"/>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lt1"/>
                </a:solidFill>
                <a:latin typeface="Times New Roman"/>
                <a:ea typeface="Times New Roman"/>
                <a:cs typeface="Times New Roman"/>
                <a:sym typeface="Times New Roman"/>
              </a:rPr>
              <a:t>“Really a Principle”</a:t>
            </a:r>
            <a:endParaRPr>
              <a:solidFill>
                <a:schemeClr val="lt1"/>
              </a:solidFill>
            </a:endParaRPr>
          </a:p>
        </p:txBody>
      </p:sp>
    </p:spTree>
    <p:extLst>
      <p:ext uri="{BB962C8B-B14F-4D97-AF65-F5344CB8AC3E}">
        <p14:creationId xmlns:p14="http://schemas.microsoft.com/office/powerpoint/2010/main" val="1417606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000"/>
              <a:buFont typeface="Times New Roman"/>
              <a:buNone/>
            </a:pPr>
            <a:r>
              <a:rPr lang="en-US" b="1" i="1">
                <a:solidFill>
                  <a:schemeClr val="accent4"/>
                </a:solidFill>
                <a:latin typeface="Times New Roman"/>
                <a:ea typeface="Times New Roman"/>
                <a:cs typeface="Times New Roman"/>
                <a:sym typeface="Times New Roman"/>
              </a:rPr>
              <a:t>Consequences of Principles…</a:t>
            </a:r>
            <a:endParaRPr lang="en-US">
              <a:solidFill>
                <a:schemeClr val="accent4"/>
              </a:solidFill>
            </a:endParaRPr>
          </a:p>
        </p:txBody>
      </p:sp>
      <p:sp>
        <p:nvSpPr>
          <p:cNvPr id="240" name="Google Shape;240;p15"/>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182880" indent="-182880">
              <a:lnSpc>
                <a:spcPct val="150000"/>
              </a:lnSpc>
              <a:spcBef>
                <a:spcPts val="0"/>
              </a:spcBef>
              <a:buSzPts val="1870"/>
              <a:buFont typeface="Noto Sans Symbols"/>
              <a:buChar char="⮚"/>
            </a:pPr>
            <a:r>
              <a:rPr lang="en-US" sz="2200">
                <a:latin typeface="Times New Roman"/>
                <a:ea typeface="Times New Roman"/>
                <a:cs typeface="Times New Roman"/>
                <a:sym typeface="Times New Roman"/>
              </a:rPr>
              <a:t> These principles can lead to </a:t>
            </a:r>
            <a:r>
              <a:rPr lang="en-US" sz="2200" b="1" i="1">
                <a:latin typeface="Times New Roman"/>
                <a:ea typeface="Times New Roman"/>
                <a:cs typeface="Times New Roman"/>
                <a:sym typeface="Times New Roman"/>
              </a:rPr>
              <a:t>unwanted consequences </a:t>
            </a:r>
            <a:r>
              <a:rPr lang="en-US" sz="2200">
                <a:latin typeface="Times New Roman"/>
                <a:ea typeface="Times New Roman"/>
                <a:cs typeface="Times New Roman"/>
                <a:sym typeface="Times New Roman"/>
              </a:rPr>
              <a:t>in mediation such as, </a:t>
            </a:r>
            <a:endParaRPr/>
          </a:p>
          <a:p>
            <a:pPr marL="617220" lvl="1" indent="-342900">
              <a:lnSpc>
                <a:spcPct val="150000"/>
              </a:lnSpc>
              <a:spcBef>
                <a:spcPts val="400"/>
              </a:spcBef>
              <a:buSzPts val="1700"/>
            </a:pPr>
            <a:r>
              <a:rPr lang="en-US">
                <a:latin typeface="Times New Roman"/>
                <a:ea typeface="Times New Roman"/>
                <a:cs typeface="Times New Roman"/>
                <a:sym typeface="Times New Roman"/>
              </a:rPr>
              <a:t> </a:t>
            </a:r>
            <a:r>
              <a:rPr lang="en-US" b="1" i="1">
                <a:latin typeface="Times New Roman"/>
                <a:ea typeface="Times New Roman"/>
                <a:cs typeface="Times New Roman"/>
                <a:sym typeface="Times New Roman"/>
              </a:rPr>
              <a:t>Cyclical</a:t>
            </a:r>
            <a:r>
              <a:rPr lang="en-US">
                <a:latin typeface="Times New Roman"/>
                <a:ea typeface="Times New Roman"/>
                <a:cs typeface="Times New Roman"/>
                <a:sym typeface="Times New Roman"/>
              </a:rPr>
              <a:t> arguments and conversations</a:t>
            </a:r>
            <a:endParaRPr/>
          </a:p>
          <a:p>
            <a:pPr marL="617220" lvl="1" indent="-342900">
              <a:lnSpc>
                <a:spcPct val="150000"/>
              </a:lnSpc>
              <a:spcBef>
                <a:spcPts val="400"/>
              </a:spcBef>
              <a:buSzPts val="1700"/>
            </a:pPr>
            <a:r>
              <a:rPr lang="en-US">
                <a:latin typeface="Times New Roman"/>
                <a:ea typeface="Times New Roman"/>
                <a:cs typeface="Times New Roman"/>
                <a:sym typeface="Times New Roman"/>
              </a:rPr>
              <a:t> </a:t>
            </a:r>
            <a:r>
              <a:rPr lang="en-US" b="1" i="1">
                <a:latin typeface="Times New Roman"/>
                <a:ea typeface="Times New Roman"/>
                <a:cs typeface="Times New Roman"/>
                <a:sym typeface="Times New Roman"/>
              </a:rPr>
              <a:t>Failure to move forward </a:t>
            </a:r>
            <a:r>
              <a:rPr lang="en-US">
                <a:latin typeface="Times New Roman"/>
                <a:ea typeface="Times New Roman"/>
                <a:cs typeface="Times New Roman"/>
                <a:sym typeface="Times New Roman"/>
              </a:rPr>
              <a:t>with an agreement</a:t>
            </a:r>
            <a:endParaRPr/>
          </a:p>
          <a:p>
            <a:pPr marL="617220" lvl="1" indent="-342900">
              <a:lnSpc>
                <a:spcPct val="150000"/>
              </a:lnSpc>
              <a:spcBef>
                <a:spcPts val="400"/>
              </a:spcBef>
              <a:buSzPts val="1700"/>
            </a:pPr>
            <a:r>
              <a:rPr lang="en-US">
                <a:latin typeface="Times New Roman"/>
                <a:ea typeface="Times New Roman"/>
                <a:cs typeface="Times New Roman"/>
                <a:sym typeface="Times New Roman"/>
              </a:rPr>
              <a:t> As a result of no agreement, relationships </a:t>
            </a:r>
            <a:r>
              <a:rPr lang="en-US" b="1" i="1">
                <a:latin typeface="Times New Roman"/>
                <a:ea typeface="Times New Roman"/>
                <a:cs typeface="Times New Roman"/>
                <a:sym typeface="Times New Roman"/>
              </a:rPr>
              <a:t>get stuck</a:t>
            </a:r>
            <a:endParaRPr/>
          </a:p>
          <a:p>
            <a:pPr marL="617220" lvl="1" indent="-342900">
              <a:lnSpc>
                <a:spcPct val="150000"/>
              </a:lnSpc>
              <a:spcBef>
                <a:spcPts val="400"/>
              </a:spcBef>
              <a:buSzPts val="1700"/>
            </a:pPr>
            <a:r>
              <a:rPr lang="en-US">
                <a:latin typeface="Times New Roman"/>
                <a:ea typeface="Times New Roman"/>
                <a:cs typeface="Times New Roman"/>
                <a:sym typeface="Times New Roman"/>
              </a:rPr>
              <a:t> </a:t>
            </a:r>
            <a:r>
              <a:rPr lang="en-US" b="1" i="1">
                <a:latin typeface="Times New Roman"/>
                <a:ea typeface="Times New Roman"/>
                <a:cs typeface="Times New Roman"/>
                <a:sym typeface="Times New Roman"/>
              </a:rPr>
              <a:t>Patterns</a:t>
            </a:r>
            <a:r>
              <a:rPr lang="en-US">
                <a:latin typeface="Times New Roman"/>
                <a:ea typeface="Times New Roman"/>
                <a:cs typeface="Times New Roman"/>
                <a:sym typeface="Times New Roman"/>
              </a:rPr>
              <a:t> will be repeated</a:t>
            </a:r>
            <a:endParaRPr/>
          </a:p>
        </p:txBody>
      </p:sp>
      <p:cxnSp>
        <p:nvCxnSpPr>
          <p:cNvPr id="241" name="Google Shape;241;p15"/>
          <p:cNvCxnSpPr/>
          <p:nvPr/>
        </p:nvCxnSpPr>
        <p:spPr>
          <a:xfrm>
            <a:off x="457200" y="1371600"/>
            <a:ext cx="8321040" cy="0"/>
          </a:xfrm>
          <a:prstGeom prst="straightConnector1">
            <a:avLst/>
          </a:prstGeom>
          <a:noFill/>
          <a:ln w="22225" cap="flat" cmpd="sng">
            <a:solidFill>
              <a:schemeClr val="dk2"/>
            </a:solidFill>
            <a:prstDash val="solid"/>
            <a:round/>
            <a:headEnd type="none" w="sm" len="sm"/>
            <a:tailEnd type="none" w="sm" len="sm"/>
          </a:ln>
        </p:spPr>
      </p:cxnSp>
      <p:pic>
        <p:nvPicPr>
          <p:cNvPr id="242" name="Google Shape;242;p15"/>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243" name="Google Shape;243;p15"/>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4043625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7"/>
          <p:cNvSpPr txBox="1">
            <a:spLocks noGrp="1"/>
          </p:cNvSpPr>
          <p:nvPr>
            <p:ph type="title"/>
          </p:nvPr>
        </p:nvSpPr>
        <p:spPr>
          <a:xfrm>
            <a:off x="457200" y="349928"/>
            <a:ext cx="8229600" cy="9906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1"/>
              </a:buClr>
              <a:buSzPct val="100000"/>
              <a:buFont typeface="Times New Roman"/>
              <a:buNone/>
            </a:pPr>
            <a:r>
              <a:rPr lang="en-US" b="1" i="1">
                <a:solidFill>
                  <a:schemeClr val="accent4"/>
                </a:solidFill>
                <a:latin typeface="Times New Roman"/>
                <a:ea typeface="Times New Roman"/>
                <a:cs typeface="Times New Roman"/>
                <a:sym typeface="Times New Roman"/>
              </a:rPr>
              <a:t>Questions for Getting Past the Principle…</a:t>
            </a:r>
            <a:endParaRPr lang="en-US">
              <a:solidFill>
                <a:schemeClr val="accent4"/>
              </a:solidFill>
            </a:endParaRPr>
          </a:p>
        </p:txBody>
      </p:sp>
      <p:sp>
        <p:nvSpPr>
          <p:cNvPr id="250" name="Google Shape;250;p17"/>
          <p:cNvSpPr txBox="1">
            <a:spLocks noGrp="1"/>
          </p:cNvSpPr>
          <p:nvPr>
            <p:ph type="body" idx="1"/>
          </p:nvPr>
        </p:nvSpPr>
        <p:spPr>
          <a:xfrm>
            <a:off x="457200" y="1378258"/>
            <a:ext cx="8229600" cy="4876800"/>
          </a:xfrm>
          <a:prstGeom prst="rect">
            <a:avLst/>
          </a:prstGeom>
          <a:noFill/>
          <a:ln>
            <a:noFill/>
          </a:ln>
        </p:spPr>
        <p:txBody>
          <a:bodyPr spcFirstLastPara="1" wrap="square" lIns="91425" tIns="45700" rIns="91425" bIns="45700" anchor="t" anchorCtr="0">
            <a:normAutofit/>
          </a:bodyPr>
          <a:lstStyle/>
          <a:p>
            <a:pPr marL="182880" indent="-182880">
              <a:lnSpc>
                <a:spcPct val="150000"/>
              </a:lnSpc>
              <a:spcBef>
                <a:spcPts val="0"/>
              </a:spcBef>
              <a:buSzPts val="2040"/>
              <a:buFont typeface="Noto Sans Symbols"/>
              <a:buChar char="⮚"/>
            </a:pPr>
            <a:r>
              <a:rPr lang="en-US"/>
              <a:t> </a:t>
            </a:r>
            <a:r>
              <a:rPr lang="en-US">
                <a:latin typeface="Times New Roman"/>
                <a:ea typeface="Times New Roman"/>
                <a:cs typeface="Times New Roman"/>
                <a:sym typeface="Times New Roman"/>
              </a:rPr>
              <a:t>Mediators can ask </a:t>
            </a:r>
            <a:r>
              <a:rPr lang="en-US" b="1" i="1">
                <a:latin typeface="Times New Roman"/>
                <a:ea typeface="Times New Roman"/>
                <a:cs typeface="Times New Roman"/>
                <a:sym typeface="Times New Roman"/>
              </a:rPr>
              <a:t>questions </a:t>
            </a:r>
            <a:r>
              <a:rPr lang="en-US">
                <a:latin typeface="Times New Roman"/>
                <a:ea typeface="Times New Roman"/>
                <a:cs typeface="Times New Roman"/>
                <a:sym typeface="Times New Roman"/>
              </a:rPr>
              <a:t>like these to </a:t>
            </a:r>
            <a:r>
              <a:rPr lang="en-US" b="1" i="1">
                <a:latin typeface="Times New Roman"/>
                <a:ea typeface="Times New Roman"/>
                <a:cs typeface="Times New Roman"/>
                <a:sym typeface="Times New Roman"/>
              </a:rPr>
              <a:t>move past hard principles</a:t>
            </a:r>
            <a:r>
              <a:rPr lang="en-US">
                <a:latin typeface="Times New Roman"/>
                <a:ea typeface="Times New Roman"/>
                <a:cs typeface="Times New Roman"/>
                <a:sym typeface="Times New Roman"/>
              </a:rPr>
              <a:t> brought in by the clients:</a:t>
            </a:r>
            <a:endParaRPr/>
          </a:p>
          <a:p>
            <a:pPr marL="617220" lvl="1" indent="-342900" algn="l" rtl="0">
              <a:lnSpc>
                <a:spcPct val="150000"/>
              </a:lnSpc>
              <a:spcBef>
                <a:spcPts val="400"/>
              </a:spcBef>
              <a:spcAft>
                <a:spcPts val="0"/>
              </a:spcAft>
              <a:buSzPts val="1700"/>
            </a:pPr>
            <a:r>
              <a:rPr lang="en-US">
                <a:latin typeface="Times New Roman"/>
                <a:ea typeface="Times New Roman"/>
                <a:cs typeface="Times New Roman"/>
                <a:sym typeface="Times New Roman"/>
              </a:rPr>
              <a:t>“Tell me what you mean by fair.”</a:t>
            </a:r>
            <a:endParaRPr/>
          </a:p>
          <a:p>
            <a:pPr marL="617220" lvl="1" indent="-342900" algn="l" rtl="0">
              <a:lnSpc>
                <a:spcPct val="150000"/>
              </a:lnSpc>
              <a:spcBef>
                <a:spcPts val="400"/>
              </a:spcBef>
              <a:spcAft>
                <a:spcPts val="0"/>
              </a:spcAft>
              <a:buSzPts val="1700"/>
            </a:pPr>
            <a:r>
              <a:rPr lang="en-US">
                <a:latin typeface="Times New Roman"/>
                <a:ea typeface="Times New Roman"/>
                <a:cs typeface="Times New Roman"/>
                <a:sym typeface="Times New Roman"/>
              </a:rPr>
              <a:t>“Is your anger the most important thing?”</a:t>
            </a:r>
            <a:endParaRPr/>
          </a:p>
          <a:p>
            <a:pPr marL="617220" lvl="1" indent="-342900" algn="l" rtl="0">
              <a:lnSpc>
                <a:spcPct val="150000"/>
              </a:lnSpc>
              <a:spcBef>
                <a:spcPts val="400"/>
              </a:spcBef>
              <a:spcAft>
                <a:spcPts val="0"/>
              </a:spcAft>
              <a:buSzPts val="1700"/>
            </a:pPr>
            <a:r>
              <a:rPr lang="en-US">
                <a:latin typeface="Times New Roman"/>
                <a:ea typeface="Times New Roman"/>
                <a:cs typeface="Times New Roman"/>
                <a:sym typeface="Times New Roman"/>
              </a:rPr>
              <a:t>“How committed are you to staying angry?””</a:t>
            </a:r>
            <a:endParaRPr/>
          </a:p>
          <a:p>
            <a:pPr marL="617220" lvl="1" indent="-342900" algn="l" rtl="0">
              <a:lnSpc>
                <a:spcPct val="150000"/>
              </a:lnSpc>
              <a:spcBef>
                <a:spcPts val="400"/>
              </a:spcBef>
              <a:spcAft>
                <a:spcPts val="0"/>
              </a:spcAft>
              <a:buSzPts val="1700"/>
            </a:pPr>
            <a:r>
              <a:rPr lang="en-US">
                <a:latin typeface="Times New Roman"/>
                <a:ea typeface="Times New Roman"/>
                <a:cs typeface="Times New Roman"/>
                <a:sym typeface="Times New Roman"/>
              </a:rPr>
              <a:t>“Of what value is that emotion in continuing the dispute?”</a:t>
            </a:r>
            <a:endParaRPr/>
          </a:p>
          <a:p>
            <a:pPr marL="617220" lvl="1" indent="-342900" algn="l" rtl="0">
              <a:lnSpc>
                <a:spcPct val="150000"/>
              </a:lnSpc>
              <a:spcBef>
                <a:spcPts val="400"/>
              </a:spcBef>
              <a:spcAft>
                <a:spcPts val="0"/>
              </a:spcAft>
              <a:buSzPts val="1700"/>
            </a:pPr>
            <a:r>
              <a:rPr lang="en-US">
                <a:latin typeface="Times New Roman"/>
                <a:ea typeface="Times New Roman"/>
                <a:cs typeface="Times New Roman"/>
                <a:sym typeface="Times New Roman"/>
              </a:rPr>
              <a:t>“What would it feel like to let go of being angry?”</a:t>
            </a:r>
            <a:endParaRPr/>
          </a:p>
          <a:p>
            <a:pPr marL="182880" lvl="0" indent="-52705" algn="l" rtl="0">
              <a:spcBef>
                <a:spcPts val="480"/>
              </a:spcBef>
              <a:spcAft>
                <a:spcPts val="0"/>
              </a:spcAft>
              <a:buSzPts val="2040"/>
              <a:buNone/>
            </a:pPr>
            <a:endParaRPr/>
          </a:p>
          <a:p>
            <a:pPr marL="182880" lvl="0" indent="-52705" algn="l" rtl="0">
              <a:spcBef>
                <a:spcPts val="480"/>
              </a:spcBef>
              <a:spcAft>
                <a:spcPts val="0"/>
              </a:spcAft>
              <a:buSzPts val="2040"/>
              <a:buNone/>
            </a:pPr>
            <a:endParaRPr/>
          </a:p>
          <a:p>
            <a:pPr marL="182880" lvl="0" indent="-52705" algn="l" rtl="0">
              <a:spcBef>
                <a:spcPts val="480"/>
              </a:spcBef>
              <a:spcAft>
                <a:spcPts val="0"/>
              </a:spcAft>
              <a:buSzPts val="2040"/>
              <a:buNone/>
            </a:pPr>
            <a:endParaRPr/>
          </a:p>
          <a:p>
            <a:pPr marL="182880" lvl="0" indent="-52705" algn="l" rtl="0">
              <a:spcBef>
                <a:spcPts val="480"/>
              </a:spcBef>
              <a:spcAft>
                <a:spcPts val="0"/>
              </a:spcAft>
              <a:buSzPts val="2040"/>
              <a:buNone/>
            </a:pPr>
            <a:endParaRPr/>
          </a:p>
        </p:txBody>
      </p:sp>
      <p:cxnSp>
        <p:nvCxnSpPr>
          <p:cNvPr id="251" name="Google Shape;251;p1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252" name="Google Shape;252;p17"/>
          <p:cNvPicPr preferRelativeResize="0"/>
          <p:nvPr/>
        </p:nvPicPr>
        <p:blipFill rotWithShape="1">
          <a:blip r:embed="rId3">
            <a:alphaModFix amt="45000"/>
          </a:blip>
          <a:srcRect/>
          <a:stretch/>
        </p:blipFill>
        <p:spPr>
          <a:xfrm>
            <a:off x="7811214" y="5939901"/>
            <a:ext cx="967026" cy="483513"/>
          </a:xfrm>
          <a:prstGeom prst="rect">
            <a:avLst/>
          </a:prstGeom>
          <a:noFill/>
          <a:ln>
            <a:noFill/>
          </a:ln>
        </p:spPr>
      </p:pic>
      <p:sp>
        <p:nvSpPr>
          <p:cNvPr id="253" name="Google Shape;253;p1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587289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8"/>
          <p:cNvSpPr txBox="1">
            <a:spLocks noGrp="1"/>
          </p:cNvSpPr>
          <p:nvPr>
            <p:ph type="title"/>
          </p:nvPr>
        </p:nvSpPr>
        <p:spPr>
          <a:xfrm>
            <a:off x="398000" y="457200"/>
            <a:ext cx="8915400" cy="9906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1"/>
              </a:buClr>
              <a:buSzPct val="100000"/>
              <a:buFont typeface="Times New Roman"/>
              <a:buNone/>
            </a:pPr>
            <a:r>
              <a:rPr lang="en-US" b="1" i="1">
                <a:solidFill>
                  <a:schemeClr val="accent4"/>
                </a:solidFill>
                <a:latin typeface="Times New Roman"/>
                <a:ea typeface="Times New Roman"/>
                <a:cs typeface="Times New Roman"/>
                <a:sym typeface="Times New Roman"/>
              </a:rPr>
              <a:t>Questions For Getting Past the Principle…</a:t>
            </a:r>
            <a:br>
              <a:rPr lang="en-US" b="1" i="1">
                <a:solidFill>
                  <a:schemeClr val="accent4"/>
                </a:solidFill>
                <a:latin typeface="Times New Roman"/>
                <a:ea typeface="Times New Roman"/>
                <a:cs typeface="Times New Roman"/>
              </a:rPr>
            </a:br>
            <a:r>
              <a:rPr lang="en-US" sz="2900" b="1" i="1">
                <a:solidFill>
                  <a:schemeClr val="accent4"/>
                </a:solidFill>
                <a:latin typeface="Times New Roman"/>
                <a:ea typeface="Times New Roman"/>
                <a:cs typeface="Times New Roman"/>
                <a:sym typeface="Times New Roman"/>
              </a:rPr>
              <a:t>(continued)</a:t>
            </a:r>
            <a:endParaRPr lang="en-US">
              <a:solidFill>
                <a:schemeClr val="accent4"/>
              </a:solidFill>
            </a:endParaRPr>
          </a:p>
        </p:txBody>
      </p:sp>
      <p:sp>
        <p:nvSpPr>
          <p:cNvPr id="259" name="Google Shape;259;p18"/>
          <p:cNvSpPr txBox="1">
            <a:spLocks noGrp="1"/>
          </p:cNvSpPr>
          <p:nvPr>
            <p:ph type="body" idx="1"/>
          </p:nvPr>
        </p:nvSpPr>
        <p:spPr>
          <a:xfrm>
            <a:off x="304800" y="1752600"/>
            <a:ext cx="8229600" cy="4876800"/>
          </a:xfrm>
          <a:prstGeom prst="rect">
            <a:avLst/>
          </a:prstGeom>
          <a:noFill/>
          <a:ln>
            <a:noFill/>
          </a:ln>
        </p:spPr>
        <p:txBody>
          <a:bodyPr spcFirstLastPara="1" wrap="square" lIns="91425" tIns="45700" rIns="91425" bIns="45700" anchor="t" anchorCtr="0">
            <a:normAutofit/>
          </a:bodyPr>
          <a:lstStyle/>
          <a:p>
            <a:pPr marL="617220" lvl="1" indent="-342900" algn="l" rtl="0">
              <a:lnSpc>
                <a:spcPct val="150000"/>
              </a:lnSpc>
              <a:spcBef>
                <a:spcPts val="0"/>
              </a:spcBef>
              <a:spcAft>
                <a:spcPts val="0"/>
              </a:spcAft>
              <a:buSzPts val="1700"/>
              <a:buFont typeface="Wingdings" panose="05000000000000000000" pitchFamily="2" charset="2"/>
              <a:buChar char="Ø"/>
            </a:pPr>
            <a:r>
              <a:rPr lang="en-US">
                <a:latin typeface="Times New Roman"/>
                <a:ea typeface="Times New Roman"/>
                <a:cs typeface="Times New Roman"/>
                <a:sym typeface="Times New Roman"/>
              </a:rPr>
              <a:t>“What are the costs of following the principle?”</a:t>
            </a:r>
            <a:endParaRPr lang="en-US"/>
          </a:p>
          <a:p>
            <a:pPr marL="617220" lvl="1" indent="-342900" algn="l" rtl="0">
              <a:lnSpc>
                <a:spcPct val="150000"/>
              </a:lnSpc>
              <a:spcBef>
                <a:spcPts val="400"/>
              </a:spcBef>
              <a:spcAft>
                <a:spcPts val="0"/>
              </a:spcAft>
              <a:buSzPts val="1700"/>
              <a:buFont typeface="Wingdings" panose="05000000000000000000" pitchFamily="2" charset="2"/>
              <a:buChar char="Ø"/>
            </a:pPr>
            <a:r>
              <a:rPr lang="en-US">
                <a:latin typeface="Times New Roman"/>
                <a:ea typeface="Times New Roman"/>
                <a:cs typeface="Times New Roman"/>
                <a:sym typeface="Times New Roman"/>
              </a:rPr>
              <a:t>“Are there any options which might honor your principle and give rise to a resolution?”</a:t>
            </a:r>
            <a:endParaRPr/>
          </a:p>
          <a:p>
            <a:pPr marL="617220" lvl="1" indent="-342900" algn="l" rtl="0">
              <a:lnSpc>
                <a:spcPct val="150000"/>
              </a:lnSpc>
              <a:spcBef>
                <a:spcPts val="400"/>
              </a:spcBef>
              <a:spcAft>
                <a:spcPts val="0"/>
              </a:spcAft>
              <a:buSzPts val="1700"/>
              <a:buFont typeface="Wingdings" panose="05000000000000000000" pitchFamily="2" charset="2"/>
              <a:buChar char="Ø"/>
            </a:pPr>
            <a:r>
              <a:rPr lang="en-US">
                <a:latin typeface="Times New Roman"/>
                <a:ea typeface="Times New Roman"/>
                <a:cs typeface="Times New Roman"/>
                <a:sym typeface="Times New Roman"/>
              </a:rPr>
              <a:t>“How important is being right?”</a:t>
            </a:r>
            <a:endParaRPr/>
          </a:p>
          <a:p>
            <a:pPr marL="617220" lvl="1" indent="-342900" algn="l" rtl="0">
              <a:lnSpc>
                <a:spcPct val="150000"/>
              </a:lnSpc>
              <a:spcBef>
                <a:spcPts val="400"/>
              </a:spcBef>
              <a:spcAft>
                <a:spcPts val="0"/>
              </a:spcAft>
              <a:buSzPts val="1700"/>
              <a:buFont typeface="Wingdings" panose="05000000000000000000" pitchFamily="2" charset="2"/>
              <a:buChar char="Ø"/>
            </a:pPr>
            <a:r>
              <a:rPr lang="en-US">
                <a:latin typeface="Times New Roman"/>
                <a:ea typeface="Times New Roman"/>
                <a:cs typeface="Times New Roman"/>
                <a:sym typeface="Times New Roman"/>
              </a:rPr>
              <a:t>“I understand that is a matter of principle for you - what did you hope to gain from mediation?”</a:t>
            </a:r>
            <a:endParaRPr/>
          </a:p>
          <a:p>
            <a:pPr marL="514350" lvl="0" indent="-406400" algn="l" rtl="0">
              <a:lnSpc>
                <a:spcPct val="150000"/>
              </a:lnSpc>
              <a:spcBef>
                <a:spcPts val="400"/>
              </a:spcBef>
              <a:spcAft>
                <a:spcPts val="0"/>
              </a:spcAft>
              <a:buSzPts val="1700"/>
              <a:buFont typeface="Arial"/>
              <a:buNone/>
            </a:pPr>
            <a:endParaRPr sz="2000">
              <a:latin typeface="Times New Roman"/>
              <a:ea typeface="Times New Roman"/>
              <a:cs typeface="Times New Roman"/>
              <a:sym typeface="Times New Roman"/>
            </a:endParaRPr>
          </a:p>
          <a:p>
            <a:pPr marL="182880" indent="-182880">
              <a:lnSpc>
                <a:spcPct val="150000"/>
              </a:lnSpc>
              <a:spcBef>
                <a:spcPts val="440"/>
              </a:spcBef>
              <a:buSzPts val="1700"/>
              <a:buFont typeface="Noto Sans Symbols"/>
              <a:buChar char="⮚"/>
            </a:pPr>
            <a:r>
              <a:rPr lang="en-US" sz="2000">
                <a:latin typeface="Times New Roman"/>
                <a:ea typeface="Times New Roman"/>
                <a:cs typeface="Times New Roman"/>
                <a:sym typeface="Times New Roman"/>
              </a:rPr>
              <a:t> </a:t>
            </a:r>
            <a:r>
              <a:rPr lang="en-US" sz="2200">
                <a:latin typeface="Times New Roman"/>
                <a:ea typeface="Times New Roman"/>
                <a:cs typeface="Times New Roman"/>
                <a:sym typeface="Times New Roman"/>
              </a:rPr>
              <a:t>What are some questions that you might use? </a:t>
            </a:r>
            <a:endParaRPr/>
          </a:p>
          <a:p>
            <a:pPr marL="0" lvl="0" indent="0" algn="l" rtl="0">
              <a:spcBef>
                <a:spcPts val="480"/>
              </a:spcBef>
              <a:spcAft>
                <a:spcPts val="0"/>
              </a:spcAft>
              <a:buSzPts val="2040"/>
              <a:buNone/>
            </a:pPr>
            <a:endParaRPr/>
          </a:p>
          <a:p>
            <a:pPr marL="182880" lvl="0" indent="-52705" algn="l" rtl="0">
              <a:spcBef>
                <a:spcPts val="480"/>
              </a:spcBef>
              <a:spcAft>
                <a:spcPts val="0"/>
              </a:spcAft>
              <a:buSzPts val="2040"/>
              <a:buNone/>
            </a:pPr>
            <a:endParaRPr/>
          </a:p>
          <a:p>
            <a:pPr marL="182880" lvl="0" indent="-52705" algn="l" rtl="0">
              <a:spcBef>
                <a:spcPts val="480"/>
              </a:spcBef>
              <a:spcAft>
                <a:spcPts val="0"/>
              </a:spcAft>
              <a:buSzPts val="2040"/>
              <a:buNone/>
            </a:pPr>
            <a:endParaRPr/>
          </a:p>
        </p:txBody>
      </p:sp>
      <p:cxnSp>
        <p:nvCxnSpPr>
          <p:cNvPr id="260" name="Google Shape;260;p18"/>
          <p:cNvCxnSpPr/>
          <p:nvPr/>
        </p:nvCxnSpPr>
        <p:spPr>
          <a:xfrm>
            <a:off x="457200" y="1447800"/>
            <a:ext cx="8321040" cy="0"/>
          </a:xfrm>
          <a:prstGeom prst="straightConnector1">
            <a:avLst/>
          </a:prstGeom>
          <a:noFill/>
          <a:ln w="22225" cap="flat" cmpd="sng">
            <a:solidFill>
              <a:schemeClr val="dk2"/>
            </a:solidFill>
            <a:prstDash val="solid"/>
            <a:round/>
            <a:headEnd type="none" w="sm" len="sm"/>
            <a:tailEnd type="none" w="sm" len="sm"/>
          </a:ln>
        </p:spPr>
      </p:cxnSp>
      <p:pic>
        <p:nvPicPr>
          <p:cNvPr id="261" name="Google Shape;261;p18"/>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262" name="Google Shape;262;p18"/>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9"/>
          <p:cNvSpPr txBox="1">
            <a:spLocks noGrp="1"/>
          </p:cNvSpPr>
          <p:nvPr>
            <p:ph type="title"/>
          </p:nvPr>
        </p:nvSpPr>
        <p:spPr>
          <a:xfrm>
            <a:off x="259076" y="287400"/>
            <a:ext cx="86757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000000"/>
              </a:buClr>
              <a:buSzPct val="100000"/>
              <a:buFont typeface="Times New Roman"/>
              <a:buNone/>
            </a:pPr>
            <a:r>
              <a:rPr lang="en-US" sz="3600" b="1" i="1" u="none" strike="noStrike">
                <a:solidFill>
                  <a:schemeClr val="accent4"/>
                </a:solidFill>
                <a:latin typeface="Times New Roman"/>
                <a:ea typeface="Times New Roman"/>
                <a:cs typeface="Times New Roman"/>
                <a:sym typeface="Times New Roman"/>
              </a:rPr>
              <a:t>Take a Moment to Revisit Basic Responses...</a:t>
            </a:r>
            <a:endParaRPr lang="en-US" sz="6600">
              <a:solidFill>
                <a:schemeClr val="accent4"/>
              </a:solidFill>
              <a:latin typeface="Times New Roman"/>
              <a:ea typeface="Times New Roman"/>
              <a:cs typeface="Times New Roman"/>
            </a:endParaRPr>
          </a:p>
        </p:txBody>
      </p:sp>
      <p:sp>
        <p:nvSpPr>
          <p:cNvPr id="268" name="Google Shape;268;p19"/>
          <p:cNvSpPr txBox="1">
            <a:spLocks noGrp="1"/>
          </p:cNvSpPr>
          <p:nvPr>
            <p:ph type="body" idx="1"/>
          </p:nvPr>
        </p:nvSpPr>
        <p:spPr>
          <a:xfrm>
            <a:off x="169652" y="1281963"/>
            <a:ext cx="8502972" cy="1215641"/>
          </a:xfrm>
          <a:prstGeom prst="rect">
            <a:avLst/>
          </a:prstGeom>
          <a:noFill/>
          <a:ln>
            <a:noFill/>
          </a:ln>
        </p:spPr>
        <p:txBody>
          <a:bodyPr spcFirstLastPara="1" wrap="square" lIns="91425" tIns="45700" rIns="91425" bIns="45700" anchor="t" anchorCtr="0">
            <a:noAutofit/>
          </a:bodyPr>
          <a:lstStyle/>
          <a:p>
            <a:pPr marL="182880" indent="-182880">
              <a:spcBef>
                <a:spcPts val="0"/>
              </a:spcBef>
              <a:buSzPts val="1870"/>
              <a:buFont typeface="Wingdings"/>
              <a:buChar char="Ø"/>
            </a:pPr>
            <a:r>
              <a:rPr lang="en-US" sz="2000">
                <a:solidFill>
                  <a:srgbClr val="292934"/>
                </a:solidFill>
                <a:latin typeface="Times New Roman"/>
                <a:ea typeface="Times New Roman"/>
                <a:cs typeface="Times New Roman"/>
                <a:sym typeface="Times New Roman"/>
              </a:rPr>
              <a:t>    </a:t>
            </a:r>
            <a:r>
              <a:rPr lang="en-US" sz="2000" u="none" strike="noStrike">
                <a:solidFill>
                  <a:srgbClr val="292934"/>
                </a:solidFill>
                <a:latin typeface="Times New Roman"/>
                <a:ea typeface="Times New Roman"/>
                <a:cs typeface="Times New Roman"/>
                <a:sym typeface="Times New Roman"/>
              </a:rPr>
              <a:t>Reflecting:</a:t>
            </a:r>
            <a:r>
              <a:rPr lang="en-US" sz="2000">
                <a:solidFill>
                  <a:srgbClr val="292934"/>
                </a:solidFill>
                <a:latin typeface="Times New Roman"/>
                <a:ea typeface="Times New Roman"/>
                <a:cs typeface="Times New Roman"/>
                <a:sym typeface="Times New Roman"/>
              </a:rPr>
              <a:t> </a:t>
            </a:r>
            <a:endParaRPr lang="en-US" sz="2000"/>
          </a:p>
          <a:p>
            <a:pPr marL="674370" lvl="1" indent="-399415" algn="l" rtl="0">
              <a:spcBef>
                <a:spcPts val="480"/>
              </a:spcBef>
              <a:spcAft>
                <a:spcPts val="0"/>
              </a:spcAft>
              <a:buSzPts val="1530"/>
            </a:pPr>
            <a:r>
              <a:rPr lang="en-US" sz="1800" b="0" i="0" u="none" strike="noStrike">
                <a:solidFill>
                  <a:srgbClr val="292934"/>
                </a:solidFill>
                <a:latin typeface="Times New Roman"/>
                <a:ea typeface="Times New Roman"/>
                <a:cs typeface="Times New Roman"/>
                <a:sym typeface="Times New Roman"/>
              </a:rPr>
              <a:t>The mediator </a:t>
            </a:r>
            <a:r>
              <a:rPr lang="en-US" sz="1800" u="none" strike="noStrike">
                <a:solidFill>
                  <a:srgbClr val="292934"/>
                </a:solidFill>
                <a:latin typeface="Times New Roman"/>
                <a:ea typeface="Times New Roman"/>
                <a:cs typeface="Times New Roman"/>
                <a:sym typeface="Times New Roman"/>
              </a:rPr>
              <a:t>repeats</a:t>
            </a:r>
            <a:r>
              <a:rPr lang="en-US" sz="1800" b="0" i="0" u="none" strike="noStrike">
                <a:solidFill>
                  <a:srgbClr val="292934"/>
                </a:solidFill>
                <a:latin typeface="Times New Roman"/>
                <a:ea typeface="Times New Roman"/>
                <a:cs typeface="Times New Roman"/>
                <a:sym typeface="Times New Roman"/>
              </a:rPr>
              <a:t> back what they believe the </a:t>
            </a:r>
            <a:r>
              <a:rPr lang="en-US" sz="1800" u="none" strike="noStrike">
                <a:solidFill>
                  <a:srgbClr val="292934"/>
                </a:solidFill>
                <a:latin typeface="Times New Roman"/>
                <a:ea typeface="Times New Roman"/>
                <a:cs typeface="Times New Roman"/>
                <a:sym typeface="Times New Roman"/>
              </a:rPr>
              <a:t>speaker has just said</a:t>
            </a:r>
            <a:r>
              <a:rPr lang="en-US" sz="1800" b="0" i="0" u="none" strike="noStrike">
                <a:solidFill>
                  <a:srgbClr val="292934"/>
                </a:solidFill>
                <a:latin typeface="Times New Roman"/>
                <a:ea typeface="Times New Roman"/>
                <a:cs typeface="Times New Roman"/>
                <a:sym typeface="Times New Roman"/>
              </a:rPr>
              <a:t>, using language </a:t>
            </a:r>
            <a:r>
              <a:rPr lang="en-US" sz="1800">
                <a:solidFill>
                  <a:srgbClr val="292934"/>
                </a:solidFill>
                <a:latin typeface="Times New Roman"/>
                <a:ea typeface="Times New Roman"/>
                <a:cs typeface="Times New Roman"/>
                <a:sym typeface="Times New Roman"/>
              </a:rPr>
              <a:t>similar</a:t>
            </a:r>
            <a:r>
              <a:rPr lang="en-US" sz="1800" u="none" strike="noStrike">
                <a:solidFill>
                  <a:srgbClr val="292934"/>
                </a:solidFill>
                <a:latin typeface="Times New Roman"/>
                <a:ea typeface="Times New Roman"/>
                <a:cs typeface="Times New Roman"/>
                <a:sym typeface="Times New Roman"/>
              </a:rPr>
              <a:t> the </a:t>
            </a:r>
            <a:r>
              <a:rPr lang="en-US" sz="1800">
                <a:solidFill>
                  <a:srgbClr val="292934"/>
                </a:solidFill>
                <a:latin typeface="Times New Roman"/>
                <a:ea typeface="Times New Roman"/>
                <a:cs typeface="Times New Roman"/>
                <a:sym typeface="Times New Roman"/>
              </a:rPr>
              <a:t>speaker's</a:t>
            </a:r>
            <a:r>
              <a:rPr lang="en-US" sz="1800" u="none" strike="noStrike">
                <a:solidFill>
                  <a:srgbClr val="292934"/>
                </a:solidFill>
                <a:latin typeface="Times New Roman"/>
                <a:ea typeface="Times New Roman"/>
                <a:cs typeface="Times New Roman"/>
                <a:sym typeface="Times New Roman"/>
              </a:rPr>
              <a:t> </a:t>
            </a:r>
            <a:r>
              <a:rPr lang="en-US" sz="1800" b="0" i="0" u="none" strike="noStrike">
                <a:solidFill>
                  <a:srgbClr val="292934"/>
                </a:solidFill>
                <a:latin typeface="Times New Roman"/>
                <a:ea typeface="Times New Roman"/>
                <a:cs typeface="Times New Roman"/>
                <a:sym typeface="Times New Roman"/>
              </a:rPr>
              <a:t>own.</a:t>
            </a:r>
            <a:endParaRPr sz="1800"/>
          </a:p>
        </p:txBody>
      </p:sp>
      <p:cxnSp>
        <p:nvCxnSpPr>
          <p:cNvPr id="269" name="Google Shape;269;p19"/>
          <p:cNvCxnSpPr/>
          <p:nvPr/>
        </p:nvCxnSpPr>
        <p:spPr>
          <a:xfrm>
            <a:off x="259050" y="1089008"/>
            <a:ext cx="8321100" cy="0"/>
          </a:xfrm>
          <a:prstGeom prst="straightConnector1">
            <a:avLst/>
          </a:prstGeom>
          <a:noFill/>
          <a:ln w="22225" cap="flat" cmpd="sng">
            <a:solidFill>
              <a:schemeClr val="dk2"/>
            </a:solidFill>
            <a:prstDash val="solid"/>
            <a:round/>
            <a:headEnd type="none" w="sm" len="sm"/>
            <a:tailEnd type="none" w="sm" len="sm"/>
          </a:ln>
        </p:spPr>
      </p:cxnSp>
      <p:pic>
        <p:nvPicPr>
          <p:cNvPr id="270" name="Google Shape;270;p19"/>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271" name="Google Shape;271;p19"/>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2" name="TextBox 1">
            <a:extLst>
              <a:ext uri="{FF2B5EF4-FFF2-40B4-BE49-F238E27FC236}">
                <a16:creationId xmlns:a16="http://schemas.microsoft.com/office/drawing/2014/main" id="{DAF2FA7A-14AD-4E0B-8FC2-139C0AB11994}"/>
              </a:ext>
            </a:extLst>
          </p:cNvPr>
          <p:cNvSpPr txBox="1"/>
          <p:nvPr/>
        </p:nvSpPr>
        <p:spPr>
          <a:xfrm>
            <a:off x="152324" y="2450083"/>
            <a:ext cx="8431618" cy="10182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Bef>
                <a:spcPts val="480"/>
              </a:spcBef>
              <a:buClr>
                <a:schemeClr val="bg1">
                  <a:lumMod val="65000"/>
                </a:schemeClr>
              </a:buClr>
              <a:buFont typeface="Wingdings" panose="05000000000000000000" pitchFamily="2" charset="2"/>
              <a:buChar char="Ø"/>
            </a:pPr>
            <a:r>
              <a:rPr lang="en-US" sz="2000">
                <a:solidFill>
                  <a:schemeClr val="tx1"/>
                </a:solidFill>
                <a:latin typeface="Times New Roman"/>
                <a:cs typeface="Times New Roman"/>
              </a:rPr>
              <a:t>Summarizing: </a:t>
            </a:r>
            <a:endParaRPr lang="en-US">
              <a:solidFill>
                <a:schemeClr val="tx1"/>
              </a:solidFill>
            </a:endParaRPr>
          </a:p>
          <a:p>
            <a:pPr marL="560705" lvl="1" indent="-285750">
              <a:spcBef>
                <a:spcPts val="480"/>
              </a:spcBef>
              <a:buClr>
                <a:schemeClr val="bg1">
                  <a:lumMod val="65000"/>
                </a:schemeClr>
              </a:buClr>
              <a:buFont typeface="Arial" panose="020B0604020202020204" pitchFamily="34" charset="0"/>
              <a:buChar char="•"/>
            </a:pPr>
            <a:r>
              <a:rPr lang="en-US" sz="1800">
                <a:solidFill>
                  <a:schemeClr val="tx1"/>
                </a:solidFill>
                <a:latin typeface="Times New Roman"/>
                <a:cs typeface="Times New Roman"/>
              </a:rPr>
              <a:t>The mediator condenses what has been said, or what has happened into the essential points. </a:t>
            </a:r>
            <a:endParaRPr lang="en-US" sz="1800">
              <a:solidFill>
                <a:schemeClr val="tx1"/>
              </a:solidFill>
            </a:endParaRPr>
          </a:p>
        </p:txBody>
      </p:sp>
      <p:sp>
        <p:nvSpPr>
          <p:cNvPr id="3" name="TextBox 2">
            <a:extLst>
              <a:ext uri="{FF2B5EF4-FFF2-40B4-BE49-F238E27FC236}">
                <a16:creationId xmlns:a16="http://schemas.microsoft.com/office/drawing/2014/main" id="{C6ED7450-679B-08C4-E102-3B54EC1A8CC6}"/>
              </a:ext>
            </a:extLst>
          </p:cNvPr>
          <p:cNvSpPr txBox="1"/>
          <p:nvPr/>
        </p:nvSpPr>
        <p:spPr>
          <a:xfrm>
            <a:off x="166186" y="3574128"/>
            <a:ext cx="8498541" cy="10182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82880" indent="-182880">
              <a:buClr>
                <a:schemeClr val="bg1">
                  <a:lumMod val="65000"/>
                </a:schemeClr>
              </a:buClr>
              <a:buFont typeface="Noto Sans Symbols,Sans-Serif"/>
              <a:buChar char="⮚"/>
            </a:pPr>
            <a:r>
              <a:rPr lang="en-US" sz="2000">
                <a:solidFill>
                  <a:srgbClr val="292934"/>
                </a:solidFill>
                <a:latin typeface="Times New Roman"/>
                <a:cs typeface="Times New Roman"/>
              </a:rPr>
              <a:t>   Questioning:</a:t>
            </a:r>
            <a:r>
              <a:rPr lang="en-US" sz="2000" b="1" i="1">
                <a:solidFill>
                  <a:srgbClr val="292934"/>
                </a:solidFill>
                <a:latin typeface="Times New Roman"/>
                <a:cs typeface="Times New Roman"/>
              </a:rPr>
              <a:t> </a:t>
            </a:r>
            <a:endParaRPr lang="en-US" sz="2000"/>
          </a:p>
          <a:p>
            <a:pPr marL="617855" lvl="1" indent="-342900">
              <a:spcBef>
                <a:spcPts val="480"/>
              </a:spcBef>
              <a:buClr>
                <a:schemeClr val="bg1">
                  <a:lumMod val="65000"/>
                </a:schemeClr>
              </a:buClr>
              <a:buChar char="•"/>
            </a:pPr>
            <a:r>
              <a:rPr lang="en-US" sz="1800">
                <a:solidFill>
                  <a:srgbClr val="292934"/>
                </a:solidFill>
                <a:latin typeface="Times New Roman"/>
                <a:cs typeface="Times New Roman"/>
              </a:rPr>
              <a:t>Done with open-ended questions that encourage reflection, collaboration, dialogue, and deliberation. </a:t>
            </a:r>
            <a:endParaRPr lang="en-US" sz="1800"/>
          </a:p>
        </p:txBody>
      </p:sp>
      <p:sp>
        <p:nvSpPr>
          <p:cNvPr id="4" name="TextBox 3">
            <a:extLst>
              <a:ext uri="{FF2B5EF4-FFF2-40B4-BE49-F238E27FC236}">
                <a16:creationId xmlns:a16="http://schemas.microsoft.com/office/drawing/2014/main" id="{901214FF-B981-611C-FB6E-5B7911B2162E}"/>
              </a:ext>
            </a:extLst>
          </p:cNvPr>
          <p:cNvSpPr txBox="1"/>
          <p:nvPr/>
        </p:nvSpPr>
        <p:spPr>
          <a:xfrm>
            <a:off x="168754" y="4680370"/>
            <a:ext cx="8497018" cy="13867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82880" indent="-182880">
              <a:lnSpc>
                <a:spcPct val="110000"/>
              </a:lnSpc>
              <a:spcBef>
                <a:spcPts val="480"/>
              </a:spcBef>
              <a:buClr>
                <a:schemeClr val="bg1">
                  <a:lumMod val="65000"/>
                </a:schemeClr>
              </a:buClr>
              <a:buFont typeface="Noto Sans Symbols,Sans-Serif"/>
              <a:buChar char="⮚"/>
            </a:pPr>
            <a:r>
              <a:rPr lang="en-US" sz="2000">
                <a:solidFill>
                  <a:schemeClr val="tx1"/>
                </a:solidFill>
                <a:latin typeface="Times New Roman"/>
                <a:cs typeface="Times New Roman"/>
              </a:rPr>
              <a:t>   Checking in: </a:t>
            </a:r>
            <a:endParaRPr lang="en-US" sz="2000">
              <a:solidFill>
                <a:schemeClr val="tx1"/>
              </a:solidFill>
            </a:endParaRPr>
          </a:p>
          <a:p>
            <a:pPr marL="560705" lvl="1" indent="-285750">
              <a:lnSpc>
                <a:spcPct val="110000"/>
              </a:lnSpc>
              <a:spcBef>
                <a:spcPts val="480"/>
              </a:spcBef>
              <a:buClr>
                <a:schemeClr val="bg1">
                  <a:lumMod val="65000"/>
                </a:schemeClr>
              </a:buClr>
              <a:buFont typeface="Arial" panose="020B0604020202020204" pitchFamily="34" charset="0"/>
              <a:buChar char="•"/>
            </a:pPr>
            <a:r>
              <a:rPr lang="en-US" sz="1800">
                <a:solidFill>
                  <a:schemeClr val="tx1"/>
                </a:solidFill>
                <a:latin typeface="Times New Roman"/>
                <a:cs typeface="Times New Roman"/>
              </a:rPr>
              <a:t>How the mediator makes the process </a:t>
            </a:r>
            <a:r>
              <a:rPr lang="en-US" sz="1800" b="1" i="1">
                <a:solidFill>
                  <a:schemeClr val="tx1"/>
                </a:solidFill>
                <a:latin typeface="Times New Roman"/>
                <a:cs typeface="Times New Roman"/>
              </a:rPr>
              <a:t>transparent</a:t>
            </a:r>
            <a:r>
              <a:rPr lang="en-US" sz="1800">
                <a:solidFill>
                  <a:schemeClr val="tx1"/>
                </a:solidFill>
                <a:latin typeface="Times New Roman"/>
                <a:cs typeface="Times New Roman"/>
              </a:rPr>
              <a:t> and </a:t>
            </a:r>
            <a:r>
              <a:rPr lang="en-US" sz="1800" b="1" i="1">
                <a:solidFill>
                  <a:schemeClr val="tx1"/>
                </a:solidFill>
                <a:latin typeface="Times New Roman"/>
                <a:cs typeface="Times New Roman"/>
              </a:rPr>
              <a:t>empowers</a:t>
            </a:r>
            <a:r>
              <a:rPr lang="en-US" sz="1800">
                <a:solidFill>
                  <a:schemeClr val="tx1"/>
                </a:solidFill>
                <a:latin typeface="Times New Roman"/>
                <a:cs typeface="Times New Roman"/>
              </a:rPr>
              <a:t> the parties by asking whether a decision point that the mediator has noticed, is one that the parties </a:t>
            </a:r>
            <a:r>
              <a:rPr lang="en-US" sz="1800" b="1" i="1">
                <a:solidFill>
                  <a:schemeClr val="tx1"/>
                </a:solidFill>
                <a:latin typeface="Times New Roman"/>
                <a:cs typeface="Times New Roman"/>
              </a:rPr>
              <a:t>wish to act upon</a:t>
            </a:r>
            <a:r>
              <a:rPr lang="en-US" sz="1800">
                <a:solidFill>
                  <a:schemeClr val="tx1"/>
                </a:solidFill>
                <a:latin typeface="Times New Roman"/>
                <a:cs typeface="Times New Roman"/>
              </a:rPr>
              <a:t>. </a:t>
            </a:r>
            <a:endParaRPr lang="en-US" sz="1800">
              <a:solidFill>
                <a:schemeClr val="tx1"/>
              </a:solidFill>
            </a:endParaRPr>
          </a:p>
        </p:txBody>
      </p:sp>
    </p:spTree>
    <p:extLst>
      <p:ext uri="{BB962C8B-B14F-4D97-AF65-F5344CB8AC3E}">
        <p14:creationId xmlns:p14="http://schemas.microsoft.com/office/powerpoint/2010/main" val="231465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 grpId="0"/>
      <p:bldP spid="2" grpId="0"/>
      <p:bldP spid="3"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21"/>
          <p:cNvSpPr txBox="1">
            <a:spLocks noGrp="1"/>
          </p:cNvSpPr>
          <p:nvPr>
            <p:ph type="title"/>
          </p:nvPr>
        </p:nvSpPr>
        <p:spPr>
          <a:xfrm>
            <a:off x="488272" y="304800"/>
            <a:ext cx="8229600" cy="9906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ct val="100000"/>
              <a:buFont typeface="Arial"/>
              <a:buNone/>
            </a:pPr>
            <a:br>
              <a:rPr lang="en-US"/>
            </a:br>
            <a:r>
              <a:rPr lang="en-US" b="1" i="1">
                <a:solidFill>
                  <a:schemeClr val="accent4"/>
                </a:solidFill>
                <a:latin typeface="Times New Roman"/>
                <a:ea typeface="Times New Roman"/>
                <a:cs typeface="Times New Roman"/>
                <a:sym typeface="Times New Roman"/>
              </a:rPr>
              <a:t>Follow Up Questions…</a:t>
            </a:r>
            <a:br>
              <a:rPr lang="en-US"/>
            </a:br>
            <a:endParaRPr/>
          </a:p>
        </p:txBody>
      </p:sp>
      <p:sp>
        <p:nvSpPr>
          <p:cNvPr id="287" name="Google Shape;287;p21"/>
          <p:cNvSpPr txBox="1">
            <a:spLocks noGrp="1"/>
          </p:cNvSpPr>
          <p:nvPr>
            <p:ph type="body" idx="1"/>
          </p:nvPr>
        </p:nvSpPr>
        <p:spPr>
          <a:xfrm>
            <a:off x="301396" y="685800"/>
            <a:ext cx="8766403" cy="5715000"/>
          </a:xfrm>
          <a:prstGeom prst="rect">
            <a:avLst/>
          </a:prstGeom>
          <a:noFill/>
          <a:ln>
            <a:noFill/>
          </a:ln>
        </p:spPr>
        <p:txBody>
          <a:bodyPr spcFirstLastPara="1" wrap="square" lIns="91425" tIns="45700" rIns="91425" bIns="45700" anchor="t" anchorCtr="0">
            <a:noAutofit/>
          </a:bodyPr>
          <a:lstStyle/>
          <a:p>
            <a:pPr marL="182880" lvl="0" indent="-52705" algn="l" rtl="0">
              <a:spcBef>
                <a:spcPts val="0"/>
              </a:spcBef>
              <a:spcAft>
                <a:spcPts val="0"/>
              </a:spcAft>
              <a:buSzPts val="2040"/>
              <a:buNone/>
            </a:pPr>
            <a:endParaRPr lang="en-US">
              <a:latin typeface="Times New Roman"/>
              <a:ea typeface="Times New Roman"/>
              <a:cs typeface="Times New Roman"/>
            </a:endParaRPr>
          </a:p>
          <a:p>
            <a:pPr marL="182880" indent="-182880">
              <a:lnSpc>
                <a:spcPct val="160000"/>
              </a:lnSpc>
              <a:spcBef>
                <a:spcPts val="480"/>
              </a:spcBef>
              <a:buSzPts val="2040"/>
              <a:buFont typeface="Noto Sans Symbols"/>
              <a:buChar char="⮚"/>
            </a:pPr>
            <a:r>
              <a:rPr lang="en-US">
                <a:solidFill>
                  <a:schemeClr val="tx1"/>
                </a:solidFill>
                <a:latin typeface="Times New Roman"/>
                <a:ea typeface="Times New Roman"/>
                <a:cs typeface="Times New Roman"/>
                <a:sym typeface="Times New Roman"/>
              </a:rPr>
              <a:t> </a:t>
            </a:r>
            <a:r>
              <a:rPr lang="en-US" sz="2200">
                <a:solidFill>
                  <a:schemeClr val="tx1"/>
                </a:solidFill>
                <a:latin typeface="Times New Roman"/>
                <a:ea typeface="Times New Roman"/>
                <a:cs typeface="Times New Roman"/>
                <a:sym typeface="Times New Roman"/>
              </a:rPr>
              <a:t>Some questions to ask the parties after a pushing past principal: </a:t>
            </a:r>
            <a:endParaRPr>
              <a:solidFill>
                <a:schemeClr val="tx1"/>
              </a:solidFill>
            </a:endParaRPr>
          </a:p>
          <a:p>
            <a:pPr marL="788670" lvl="1" indent="-514350" algn="l" rtl="0">
              <a:lnSpc>
                <a:spcPct val="160000"/>
              </a:lnSpc>
              <a:spcBef>
                <a:spcPts val="260"/>
              </a:spcBef>
              <a:spcAft>
                <a:spcPts val="0"/>
              </a:spcAft>
              <a:buSzPts val="1105"/>
            </a:pPr>
            <a:r>
              <a:rPr lang="en-US" sz="1600">
                <a:solidFill>
                  <a:schemeClr val="tx1"/>
                </a:solidFill>
                <a:latin typeface="Times New Roman"/>
                <a:ea typeface="Times New Roman"/>
                <a:cs typeface="Times New Roman"/>
                <a:sym typeface="Times New Roman"/>
              </a:rPr>
              <a:t>What would you like to see happen? Can you picture that? What does that look like?</a:t>
            </a:r>
            <a:endParaRPr sz="1600">
              <a:solidFill>
                <a:schemeClr val="tx1"/>
              </a:solidFill>
            </a:endParaRPr>
          </a:p>
          <a:p>
            <a:pPr marL="788670" lvl="1" indent="-514350">
              <a:lnSpc>
                <a:spcPct val="160000"/>
              </a:lnSpc>
              <a:spcBef>
                <a:spcPts val="260"/>
              </a:spcBef>
              <a:buSzPts val="1105"/>
            </a:pPr>
            <a:r>
              <a:rPr lang="en-US" sz="1600">
                <a:solidFill>
                  <a:schemeClr val="tx1"/>
                </a:solidFill>
                <a:latin typeface="Times New Roman"/>
                <a:ea typeface="Times New Roman"/>
                <a:cs typeface="Times New Roman"/>
                <a:sym typeface="Times New Roman"/>
              </a:rPr>
              <a:t>What do YOU want to do about it? What are YOU willing to do?</a:t>
            </a:r>
            <a:endParaRPr sz="1600">
              <a:solidFill>
                <a:schemeClr val="tx1"/>
              </a:solidFill>
            </a:endParaRPr>
          </a:p>
          <a:p>
            <a:pPr marL="788670" lvl="1" indent="-514350" algn="l" rtl="0">
              <a:lnSpc>
                <a:spcPct val="160000"/>
              </a:lnSpc>
              <a:spcBef>
                <a:spcPts val="260"/>
              </a:spcBef>
              <a:spcAft>
                <a:spcPts val="0"/>
              </a:spcAft>
              <a:buSzPts val="1105"/>
            </a:pPr>
            <a:r>
              <a:rPr lang="en-US" sz="1600">
                <a:solidFill>
                  <a:schemeClr val="tx1"/>
                </a:solidFill>
                <a:latin typeface="Times New Roman"/>
                <a:ea typeface="Times New Roman"/>
                <a:cs typeface="Times New Roman"/>
                <a:sym typeface="Times New Roman"/>
              </a:rPr>
              <a:t>What would you like the other party to understand?</a:t>
            </a:r>
            <a:endParaRPr sz="1600">
              <a:solidFill>
                <a:schemeClr val="tx1"/>
              </a:solidFill>
            </a:endParaRPr>
          </a:p>
          <a:p>
            <a:pPr marL="788670" lvl="1" indent="-514350" algn="l" rtl="0">
              <a:lnSpc>
                <a:spcPct val="160000"/>
              </a:lnSpc>
              <a:spcBef>
                <a:spcPts val="260"/>
              </a:spcBef>
              <a:spcAft>
                <a:spcPts val="0"/>
              </a:spcAft>
              <a:buSzPts val="1105"/>
            </a:pPr>
            <a:r>
              <a:rPr lang="en-US" sz="1600">
                <a:solidFill>
                  <a:schemeClr val="tx1"/>
                </a:solidFill>
                <a:latin typeface="Times New Roman"/>
                <a:ea typeface="Times New Roman"/>
                <a:cs typeface="Times New Roman"/>
                <a:sym typeface="Times New Roman"/>
              </a:rPr>
              <a:t>Is there anything you wish you did differently?</a:t>
            </a:r>
            <a:endParaRPr sz="1600">
              <a:solidFill>
                <a:schemeClr val="tx1"/>
              </a:solidFill>
            </a:endParaRPr>
          </a:p>
          <a:p>
            <a:pPr marL="788670" lvl="1" indent="-514350" algn="l" rtl="0">
              <a:lnSpc>
                <a:spcPct val="160000"/>
              </a:lnSpc>
              <a:spcBef>
                <a:spcPts val="260"/>
              </a:spcBef>
              <a:spcAft>
                <a:spcPts val="0"/>
              </a:spcAft>
              <a:buSzPts val="1105"/>
            </a:pPr>
            <a:r>
              <a:rPr lang="en-US" sz="1600">
                <a:solidFill>
                  <a:schemeClr val="tx1"/>
                </a:solidFill>
                <a:latin typeface="Times New Roman"/>
                <a:ea typeface="Times New Roman"/>
                <a:cs typeface="Times New Roman"/>
                <a:sym typeface="Times New Roman"/>
              </a:rPr>
              <a:t>What would you like to see happen in this relationship going forward?</a:t>
            </a:r>
            <a:endParaRPr sz="1600">
              <a:solidFill>
                <a:schemeClr val="tx1"/>
              </a:solidFill>
            </a:endParaRPr>
          </a:p>
          <a:p>
            <a:pPr marL="788670" lvl="1" indent="-514350" algn="l" rtl="0">
              <a:lnSpc>
                <a:spcPct val="160000"/>
              </a:lnSpc>
              <a:spcBef>
                <a:spcPts val="260"/>
              </a:spcBef>
              <a:spcAft>
                <a:spcPts val="0"/>
              </a:spcAft>
              <a:buSzPts val="1105"/>
            </a:pPr>
            <a:r>
              <a:rPr lang="en-US" sz="1600">
                <a:solidFill>
                  <a:schemeClr val="tx1"/>
                </a:solidFill>
                <a:latin typeface="Times New Roman"/>
                <a:ea typeface="Times New Roman"/>
                <a:cs typeface="Times New Roman"/>
                <a:sym typeface="Times New Roman"/>
              </a:rPr>
              <a:t>How will you feel if this is resolved?</a:t>
            </a:r>
            <a:endParaRPr sz="1600">
              <a:solidFill>
                <a:schemeClr val="tx1"/>
              </a:solidFill>
            </a:endParaRPr>
          </a:p>
          <a:p>
            <a:pPr marL="788670" lvl="1" indent="-514350" algn="l" rtl="0">
              <a:lnSpc>
                <a:spcPct val="160000"/>
              </a:lnSpc>
              <a:spcBef>
                <a:spcPts val="260"/>
              </a:spcBef>
              <a:spcAft>
                <a:spcPts val="0"/>
              </a:spcAft>
              <a:buSzPts val="1105"/>
            </a:pPr>
            <a:r>
              <a:rPr lang="en-US" sz="1600">
                <a:solidFill>
                  <a:schemeClr val="tx1"/>
                </a:solidFill>
                <a:latin typeface="Times New Roman"/>
                <a:ea typeface="Times New Roman"/>
                <a:cs typeface="Times New Roman"/>
                <a:sym typeface="Times New Roman"/>
              </a:rPr>
              <a:t>What will work for you?</a:t>
            </a:r>
            <a:endParaRPr sz="1600">
              <a:solidFill>
                <a:schemeClr val="tx1"/>
              </a:solidFill>
            </a:endParaRPr>
          </a:p>
          <a:p>
            <a:pPr marL="788670" lvl="1" indent="-514350" algn="l" rtl="0">
              <a:lnSpc>
                <a:spcPct val="160000"/>
              </a:lnSpc>
              <a:spcBef>
                <a:spcPts val="260"/>
              </a:spcBef>
              <a:spcAft>
                <a:spcPts val="0"/>
              </a:spcAft>
              <a:buSzPts val="1105"/>
            </a:pPr>
            <a:r>
              <a:rPr lang="en-US" sz="1600">
                <a:solidFill>
                  <a:schemeClr val="tx1"/>
                </a:solidFill>
                <a:latin typeface="Times New Roman"/>
                <a:ea typeface="Times New Roman"/>
                <a:cs typeface="Times New Roman"/>
                <a:sym typeface="Times New Roman"/>
              </a:rPr>
              <a:t>What are your options? Do we have all of your options? What other options might you try?</a:t>
            </a:r>
            <a:endParaRPr sz="1600">
              <a:solidFill>
                <a:schemeClr val="tx1"/>
              </a:solidFill>
            </a:endParaRPr>
          </a:p>
          <a:p>
            <a:pPr marL="788670" lvl="1" indent="-514350">
              <a:lnSpc>
                <a:spcPct val="160000"/>
              </a:lnSpc>
              <a:spcBef>
                <a:spcPts val="260"/>
              </a:spcBef>
              <a:buSzPts val="1105"/>
            </a:pPr>
            <a:r>
              <a:rPr lang="en-US" sz="1600">
                <a:solidFill>
                  <a:schemeClr val="tx1"/>
                </a:solidFill>
                <a:latin typeface="Times New Roman"/>
                <a:ea typeface="Times New Roman"/>
                <a:cs typeface="Times New Roman"/>
                <a:sym typeface="Times New Roman"/>
              </a:rPr>
              <a:t>What do you need to be comfortable? What do you need to feel better? What do you need to put this behind you?</a:t>
            </a:r>
            <a:endParaRPr sz="1600">
              <a:solidFill>
                <a:schemeClr val="tx1"/>
              </a:solidFill>
            </a:endParaRPr>
          </a:p>
          <a:p>
            <a:pPr marL="182880" lvl="0" indent="-112395" algn="l" rtl="0">
              <a:spcBef>
                <a:spcPts val="260"/>
              </a:spcBef>
              <a:spcAft>
                <a:spcPts val="0"/>
              </a:spcAft>
              <a:buSzPts val="1105"/>
              <a:buNone/>
            </a:pPr>
            <a:endParaRPr sz="1300"/>
          </a:p>
          <a:p>
            <a:pPr marL="182880" lvl="0" indent="-52705" algn="l" rtl="0">
              <a:spcBef>
                <a:spcPts val="480"/>
              </a:spcBef>
              <a:spcAft>
                <a:spcPts val="0"/>
              </a:spcAft>
              <a:buSzPts val="2040"/>
              <a:buNone/>
            </a:pPr>
            <a:endParaRPr/>
          </a:p>
        </p:txBody>
      </p:sp>
      <p:cxnSp>
        <p:nvCxnSpPr>
          <p:cNvPr id="288" name="Google Shape;288;p21"/>
          <p:cNvCxnSpPr/>
          <p:nvPr/>
        </p:nvCxnSpPr>
        <p:spPr>
          <a:xfrm>
            <a:off x="488272"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289" name="Google Shape;289;p21"/>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290" name="Google Shape;290;p21"/>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1682181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3"/>
          <p:cNvSpPr txBox="1">
            <a:spLocks noGrp="1"/>
          </p:cNvSpPr>
          <p:nvPr>
            <p:ph type="title"/>
          </p:nvPr>
        </p:nvSpPr>
        <p:spPr>
          <a:xfrm>
            <a:off x="457200" y="381000"/>
            <a:ext cx="8229600" cy="990600"/>
          </a:xfrm>
          <a:prstGeom prst="rect">
            <a:avLst/>
          </a:prstGeom>
          <a:noFill/>
          <a:ln>
            <a:noFill/>
          </a:ln>
        </p:spPr>
        <p:txBody>
          <a:bodyPr spcFirstLastPara="1" wrap="square" lIns="91425" tIns="45700" rIns="91425" bIns="45700" anchor="ctr" anchorCtr="0">
            <a:normAutofit/>
          </a:bodyPr>
          <a:lstStyle/>
          <a:p>
            <a:pPr marL="0" lvl="0" indent="0" algn="l">
              <a:spcBef>
                <a:spcPts val="0"/>
              </a:spcBef>
              <a:spcAft>
                <a:spcPts val="0"/>
              </a:spcAft>
              <a:buNone/>
            </a:pPr>
            <a:r>
              <a:rPr lang="en-US" b="1" i="1">
                <a:solidFill>
                  <a:schemeClr val="accent4"/>
                </a:solidFill>
                <a:latin typeface="Times New Roman"/>
                <a:cs typeface="Times New Roman"/>
                <a:sym typeface="Times New Roman"/>
              </a:rPr>
              <a:t>Objectives...</a:t>
            </a:r>
            <a:endParaRPr lang="en-US"/>
          </a:p>
        </p:txBody>
      </p:sp>
      <p:sp>
        <p:nvSpPr>
          <p:cNvPr id="112" name="Google Shape;112;p3"/>
          <p:cNvSpPr txBox="1">
            <a:spLocks noGrp="1"/>
          </p:cNvSpPr>
          <p:nvPr>
            <p:ph type="body" idx="1"/>
          </p:nvPr>
        </p:nvSpPr>
        <p:spPr>
          <a:xfrm>
            <a:off x="228550" y="1038850"/>
            <a:ext cx="8549700" cy="4876800"/>
          </a:xfrm>
          <a:prstGeom prst="rect">
            <a:avLst/>
          </a:prstGeom>
          <a:noFill/>
          <a:ln>
            <a:noFill/>
          </a:ln>
        </p:spPr>
        <p:txBody>
          <a:bodyPr spcFirstLastPara="1" wrap="square" lIns="91425" tIns="45700" rIns="91425" bIns="45700" anchor="t" anchorCtr="0">
            <a:noAutofit/>
          </a:bodyPr>
          <a:lstStyle/>
          <a:p>
            <a:pPr marL="525780" indent="-342900">
              <a:lnSpc>
                <a:spcPct val="150000"/>
              </a:lnSpc>
              <a:spcBef>
                <a:spcPts val="0"/>
              </a:spcBef>
              <a:buFont typeface="Wingdings" panose="05000000000000000000" pitchFamily="2" charset="2"/>
              <a:buChar char="Ø"/>
            </a:pPr>
            <a:endParaRPr sz="2000">
              <a:latin typeface="Times New Roman"/>
              <a:ea typeface="Times New Roman"/>
              <a:cs typeface="Times New Roman"/>
              <a:sym typeface="Times New Roman"/>
            </a:endParaRPr>
          </a:p>
          <a:p>
            <a:pPr marL="674370" lvl="1" indent="-399415">
              <a:lnSpc>
                <a:spcPct val="150000"/>
              </a:lnSpc>
              <a:buFont typeface="Wingdings" panose="05000000000000000000" pitchFamily="2" charset="2"/>
              <a:buChar char="Ø"/>
            </a:pPr>
            <a:r>
              <a:rPr lang="en-US">
                <a:latin typeface="Times New Roman"/>
                <a:ea typeface="Times New Roman"/>
              </a:rPr>
              <a:t>Understand why confidentiality and neutrality </a:t>
            </a:r>
            <a:r>
              <a:rPr lang="en-US" b="1" i="1">
                <a:latin typeface="Times New Roman"/>
                <a:ea typeface="Times New Roman"/>
              </a:rPr>
              <a:t>help parties find solutions.</a:t>
            </a:r>
          </a:p>
          <a:p>
            <a:pPr marL="674370" lvl="1" indent="-399415">
              <a:lnSpc>
                <a:spcPct val="150000"/>
              </a:lnSpc>
              <a:buFont typeface="Wingdings" panose="05000000000000000000" pitchFamily="2" charset="2"/>
              <a:buChar char="Ø"/>
            </a:pPr>
            <a:r>
              <a:rPr lang="en-US" sz="1800" b="1" i="1">
                <a:latin typeface="Times New Roman"/>
                <a:ea typeface="Times New Roman"/>
                <a:cs typeface="Times New Roman"/>
                <a:sym typeface="Times New Roman"/>
              </a:rPr>
              <a:t>Define</a:t>
            </a:r>
            <a:r>
              <a:rPr lang="en-US" sz="1800">
                <a:latin typeface="Times New Roman"/>
                <a:ea typeface="Times New Roman"/>
                <a:cs typeface="Times New Roman"/>
                <a:sym typeface="Times New Roman"/>
              </a:rPr>
              <a:t> principles and </a:t>
            </a:r>
            <a:r>
              <a:rPr lang="en-US" sz="1800" b="1" i="1">
                <a:latin typeface="Times New Roman"/>
                <a:ea typeface="Times New Roman"/>
                <a:cs typeface="Times New Roman"/>
                <a:sym typeface="Times New Roman"/>
              </a:rPr>
              <a:t>explore their origins.</a:t>
            </a:r>
            <a:endParaRPr/>
          </a:p>
          <a:p>
            <a:pPr marL="674370" lvl="1" indent="-399415">
              <a:lnSpc>
                <a:spcPct val="150000"/>
              </a:lnSpc>
              <a:buFont typeface="Wingdings" panose="05000000000000000000" pitchFamily="2" charset="2"/>
              <a:buChar char="Ø"/>
            </a:pPr>
            <a:r>
              <a:rPr lang="en-US" sz="1800">
                <a:latin typeface="Times New Roman"/>
                <a:ea typeface="Times New Roman"/>
                <a:cs typeface="Times New Roman"/>
                <a:sym typeface="Times New Roman"/>
              </a:rPr>
              <a:t> </a:t>
            </a:r>
            <a:r>
              <a:rPr lang="en-US" sz="1800" b="1" i="1">
                <a:latin typeface="Times New Roman"/>
                <a:ea typeface="Times New Roman"/>
                <a:cs typeface="Times New Roman"/>
                <a:sym typeface="Times New Roman"/>
              </a:rPr>
              <a:t>Identify</a:t>
            </a:r>
            <a:r>
              <a:rPr lang="en-US" sz="1800">
                <a:latin typeface="Times New Roman"/>
                <a:ea typeface="Times New Roman"/>
                <a:cs typeface="Times New Roman"/>
                <a:sym typeface="Times New Roman"/>
              </a:rPr>
              <a:t> the various ways that principles can appear in mediation.</a:t>
            </a:r>
            <a:endParaRPr/>
          </a:p>
          <a:p>
            <a:pPr marL="674370" lvl="1" indent="-399415">
              <a:lnSpc>
                <a:spcPct val="150000"/>
              </a:lnSpc>
              <a:buFont typeface="Wingdings" panose="05000000000000000000" pitchFamily="2" charset="2"/>
              <a:buChar char="Ø"/>
            </a:pPr>
            <a:r>
              <a:rPr lang="en-US" sz="1800">
                <a:latin typeface="Times New Roman"/>
                <a:ea typeface="Times New Roman"/>
                <a:cs typeface="Times New Roman"/>
                <a:sym typeface="Times New Roman"/>
              </a:rPr>
              <a:t> Understand the </a:t>
            </a:r>
            <a:r>
              <a:rPr lang="en-US" sz="1800" b="1" i="1">
                <a:latin typeface="Times New Roman"/>
                <a:ea typeface="Times New Roman"/>
                <a:cs typeface="Times New Roman"/>
                <a:sym typeface="Times New Roman"/>
              </a:rPr>
              <a:t>consequences </a:t>
            </a:r>
            <a:r>
              <a:rPr lang="en-US" sz="1800">
                <a:latin typeface="Times New Roman"/>
                <a:ea typeface="Times New Roman"/>
                <a:cs typeface="Times New Roman"/>
                <a:sym typeface="Times New Roman"/>
              </a:rPr>
              <a:t>of principles.</a:t>
            </a:r>
            <a:endParaRPr/>
          </a:p>
          <a:p>
            <a:pPr marL="674370" lvl="1" indent="-399415">
              <a:lnSpc>
                <a:spcPct val="150000"/>
              </a:lnSpc>
              <a:buFont typeface="Wingdings" panose="05000000000000000000" pitchFamily="2" charset="2"/>
              <a:buChar char="Ø"/>
            </a:pPr>
            <a:r>
              <a:rPr lang="en-US" sz="1800">
                <a:latin typeface="Times New Roman"/>
                <a:ea typeface="Times New Roman"/>
                <a:cs typeface="Times New Roman"/>
                <a:sym typeface="Times New Roman"/>
              </a:rPr>
              <a:t> Practice questions that will </a:t>
            </a:r>
            <a:r>
              <a:rPr lang="en-US" sz="1800" b="1" i="1">
                <a:latin typeface="Times New Roman"/>
                <a:ea typeface="Times New Roman"/>
                <a:cs typeface="Times New Roman"/>
                <a:sym typeface="Times New Roman"/>
              </a:rPr>
              <a:t>move parties past </a:t>
            </a:r>
            <a:r>
              <a:rPr lang="en-US" sz="1800">
                <a:latin typeface="Times New Roman"/>
                <a:ea typeface="Times New Roman"/>
                <a:cs typeface="Times New Roman"/>
                <a:sym typeface="Times New Roman"/>
              </a:rPr>
              <a:t>their principles.</a:t>
            </a:r>
            <a:endParaRPr/>
          </a:p>
          <a:p>
            <a:pPr marL="674370" lvl="1" indent="-399415">
              <a:lnSpc>
                <a:spcPct val="150000"/>
              </a:lnSpc>
              <a:buFont typeface="Wingdings" panose="05000000000000000000" pitchFamily="2" charset="2"/>
              <a:buChar char="Ø"/>
            </a:pPr>
            <a:r>
              <a:rPr lang="en-US" sz="1800">
                <a:latin typeface="Times New Roman"/>
                <a:ea typeface="Times New Roman"/>
                <a:cs typeface="Times New Roman"/>
                <a:sym typeface="Times New Roman"/>
              </a:rPr>
              <a:t> Explain the </a:t>
            </a:r>
            <a:r>
              <a:rPr lang="en-US" sz="1800" b="1" i="1">
                <a:latin typeface="Times New Roman"/>
                <a:ea typeface="Times New Roman"/>
                <a:cs typeface="Times New Roman"/>
                <a:sym typeface="Times New Roman"/>
              </a:rPr>
              <a:t>value of transmitting </a:t>
            </a:r>
            <a:r>
              <a:rPr lang="en-US" sz="1800">
                <a:latin typeface="Times New Roman"/>
                <a:ea typeface="Times New Roman"/>
                <a:cs typeface="Times New Roman"/>
                <a:sym typeface="Times New Roman"/>
              </a:rPr>
              <a:t>in mediation.</a:t>
            </a:r>
            <a:endParaRPr/>
          </a:p>
          <a:p>
            <a:pPr marL="674370" lvl="1" indent="-399415">
              <a:lnSpc>
                <a:spcPct val="150000"/>
              </a:lnSpc>
              <a:buFont typeface="Wingdings" panose="05000000000000000000" pitchFamily="2" charset="2"/>
              <a:buChar char="Ø"/>
            </a:pPr>
            <a:r>
              <a:rPr lang="en-US" sz="1800">
                <a:latin typeface="Times New Roman"/>
                <a:ea typeface="Times New Roman"/>
                <a:cs typeface="Times New Roman"/>
                <a:sym typeface="Times New Roman"/>
              </a:rPr>
              <a:t> </a:t>
            </a:r>
            <a:r>
              <a:rPr lang="en-US" sz="1800" b="1" i="1">
                <a:latin typeface="Times New Roman"/>
                <a:ea typeface="Times New Roman"/>
                <a:cs typeface="Times New Roman"/>
                <a:sym typeface="Times New Roman"/>
              </a:rPr>
              <a:t>Identify</a:t>
            </a:r>
            <a:r>
              <a:rPr lang="en-US" sz="1800" b="1">
                <a:latin typeface="Times New Roman"/>
                <a:ea typeface="Times New Roman"/>
                <a:cs typeface="Times New Roman"/>
                <a:sym typeface="Times New Roman"/>
              </a:rPr>
              <a:t> </a:t>
            </a:r>
            <a:r>
              <a:rPr lang="en-US" sz="1800">
                <a:latin typeface="Times New Roman"/>
                <a:ea typeface="Times New Roman"/>
                <a:cs typeface="Times New Roman"/>
                <a:sym typeface="Times New Roman"/>
              </a:rPr>
              <a:t>what information to transmit to parties and </a:t>
            </a:r>
            <a:r>
              <a:rPr lang="en-US" sz="1800" b="1" i="1">
                <a:latin typeface="Times New Roman"/>
                <a:ea typeface="Times New Roman"/>
                <a:cs typeface="Times New Roman"/>
                <a:sym typeface="Times New Roman"/>
              </a:rPr>
              <a:t>assess</a:t>
            </a:r>
            <a:r>
              <a:rPr lang="en-US" sz="1800">
                <a:latin typeface="Times New Roman"/>
                <a:ea typeface="Times New Roman"/>
                <a:cs typeface="Times New Roman"/>
                <a:sym typeface="Times New Roman"/>
              </a:rPr>
              <a:t> when to transmit to parties.</a:t>
            </a:r>
            <a:endParaRPr lang="en-US" sz="1800">
              <a:latin typeface="Times New Roman"/>
              <a:cs typeface="Times New Roman"/>
            </a:endParaRPr>
          </a:p>
          <a:p>
            <a:pPr marL="674370" lvl="1" indent="-399415">
              <a:lnSpc>
                <a:spcPct val="150000"/>
              </a:lnSpc>
              <a:buFont typeface="Wingdings" panose="05000000000000000000" pitchFamily="2" charset="2"/>
              <a:buChar char="Ø"/>
            </a:pPr>
            <a:r>
              <a:rPr lang="en-US" sz="1800">
                <a:latin typeface="Times New Roman"/>
                <a:ea typeface="Times New Roman"/>
                <a:cs typeface="Times New Roman"/>
              </a:rPr>
              <a:t>Work on our agreement writing skills.</a:t>
            </a:r>
            <a:endParaRPr lang="en-US" sz="1800">
              <a:latin typeface="Times New Roman"/>
              <a:ea typeface="Times New Roman"/>
              <a:cs typeface="Times New Roman"/>
              <a:sym typeface="Times New Roman"/>
            </a:endParaRPr>
          </a:p>
          <a:p>
            <a:pPr marL="674370" lvl="1" indent="-399415">
              <a:lnSpc>
                <a:spcPct val="150000"/>
              </a:lnSpc>
              <a:buFont typeface="Wingdings" panose="05000000000000000000" pitchFamily="2" charset="2"/>
              <a:buChar char="Ø"/>
            </a:pPr>
            <a:r>
              <a:rPr lang="en-US" sz="1800">
                <a:latin typeface="Times New Roman"/>
                <a:ea typeface="Times New Roman"/>
                <a:cs typeface="Times New Roman"/>
                <a:sym typeface="Times New Roman"/>
              </a:rPr>
              <a:t> Understand </a:t>
            </a:r>
            <a:r>
              <a:rPr lang="en-US" sz="1800" b="1" i="1">
                <a:latin typeface="Times New Roman"/>
                <a:ea typeface="Times New Roman"/>
                <a:cs typeface="Times New Roman"/>
                <a:sym typeface="Times New Roman"/>
              </a:rPr>
              <a:t>how</a:t>
            </a:r>
            <a:r>
              <a:rPr lang="en-US" sz="1800">
                <a:latin typeface="Times New Roman"/>
                <a:ea typeface="Times New Roman"/>
                <a:cs typeface="Times New Roman"/>
                <a:sym typeface="Times New Roman"/>
              </a:rPr>
              <a:t> to transmit to parties.</a:t>
            </a:r>
            <a:endParaRPr/>
          </a:p>
          <a:p>
            <a:pPr marL="342900" indent="-342900">
              <a:spcBef>
                <a:spcPts val="480"/>
              </a:spcBef>
              <a:buSzPts val="2040"/>
              <a:buFont typeface="Wingdings" panose="05000000000000000000" pitchFamily="2" charset="2"/>
              <a:buChar char="Ø"/>
            </a:pPr>
            <a:endParaRPr lang="en-US"/>
          </a:p>
          <a:p>
            <a:pPr marL="342900" indent="-342900">
              <a:spcBef>
                <a:spcPts val="480"/>
              </a:spcBef>
              <a:buSzPts val="2040"/>
              <a:buFont typeface="Wingdings" panose="05000000000000000000" pitchFamily="2" charset="2"/>
              <a:buChar char="Ø"/>
            </a:pPr>
            <a:endParaRPr/>
          </a:p>
          <a:p>
            <a:pPr marL="342900" indent="-342900">
              <a:spcBef>
                <a:spcPts val="480"/>
              </a:spcBef>
              <a:buSzPts val="2040"/>
              <a:buFont typeface="Wingdings" panose="05000000000000000000" pitchFamily="2" charset="2"/>
              <a:buChar char="Ø"/>
            </a:pPr>
            <a:endParaRPr/>
          </a:p>
          <a:p>
            <a:pPr marL="342900" indent="-342900">
              <a:spcBef>
                <a:spcPts val="480"/>
              </a:spcBef>
              <a:buSzPts val="2040"/>
              <a:buFont typeface="Wingdings" panose="05000000000000000000" pitchFamily="2" charset="2"/>
              <a:buChar char="Ø"/>
            </a:pPr>
            <a:endParaRPr/>
          </a:p>
          <a:p>
            <a:pPr marL="342900" indent="-342900">
              <a:spcBef>
                <a:spcPts val="480"/>
              </a:spcBef>
              <a:buSzPts val="2040"/>
              <a:buFont typeface="Wingdings" panose="05000000000000000000" pitchFamily="2" charset="2"/>
              <a:buChar char="Ø"/>
            </a:pPr>
            <a:endParaRPr/>
          </a:p>
          <a:p>
            <a:pPr marL="473075" indent="-342900">
              <a:spcBef>
                <a:spcPts val="480"/>
              </a:spcBef>
              <a:buSzPts val="2040"/>
              <a:buFont typeface="Wingdings" panose="05000000000000000000" pitchFamily="2" charset="2"/>
              <a:buChar char="Ø"/>
            </a:pPr>
            <a:endParaRPr/>
          </a:p>
          <a:p>
            <a:pPr marL="473075" indent="-342900">
              <a:spcBef>
                <a:spcPts val="480"/>
              </a:spcBef>
              <a:buSzPts val="2040"/>
              <a:buFont typeface="Wingdings" panose="05000000000000000000" pitchFamily="2" charset="2"/>
              <a:buChar char="Ø"/>
            </a:pPr>
            <a:endParaRPr/>
          </a:p>
        </p:txBody>
      </p:sp>
      <p:cxnSp>
        <p:nvCxnSpPr>
          <p:cNvPr id="113" name="Google Shape;113;p3"/>
          <p:cNvCxnSpPr/>
          <p:nvPr/>
        </p:nvCxnSpPr>
        <p:spPr>
          <a:xfrm>
            <a:off x="411475" y="1295400"/>
            <a:ext cx="8321100" cy="0"/>
          </a:xfrm>
          <a:prstGeom prst="straightConnector1">
            <a:avLst/>
          </a:prstGeom>
          <a:noFill/>
          <a:ln w="22225" cap="flat" cmpd="sng">
            <a:solidFill>
              <a:schemeClr val="dk2"/>
            </a:solidFill>
            <a:prstDash val="solid"/>
            <a:round/>
            <a:headEnd type="none" w="sm" len="sm"/>
            <a:tailEnd type="none" w="sm" len="sm"/>
          </a:ln>
        </p:spPr>
      </p:cxnSp>
      <p:sp>
        <p:nvSpPr>
          <p:cNvPr id="114" name="Google Shape;114;p3"/>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pic>
        <p:nvPicPr>
          <p:cNvPr id="115" name="Google Shape;115;p3"/>
          <p:cNvPicPr preferRelativeResize="0"/>
          <p:nvPr/>
        </p:nvPicPr>
        <p:blipFill rotWithShape="1">
          <a:blip r:embed="rId3">
            <a:alphaModFix amt="45000"/>
          </a:blip>
          <a:srcRect/>
          <a:stretch/>
        </p:blipFill>
        <p:spPr>
          <a:xfrm>
            <a:off x="7890388" y="5983187"/>
            <a:ext cx="887852" cy="443926"/>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22"/>
          <p:cNvSpPr txBox="1">
            <a:spLocks noGrp="1"/>
          </p:cNvSpPr>
          <p:nvPr>
            <p:ph type="title"/>
          </p:nvPr>
        </p:nvSpPr>
        <p:spPr>
          <a:xfrm>
            <a:off x="457200" y="672644"/>
            <a:ext cx="8229600" cy="9906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1"/>
              </a:buClr>
              <a:buSzPct val="100000"/>
              <a:buFont typeface="Times New Roman"/>
              <a:buNone/>
            </a:pPr>
            <a:r>
              <a:rPr lang="en-US" b="1" i="1">
                <a:solidFill>
                  <a:schemeClr val="accent4"/>
                </a:solidFill>
                <a:latin typeface="Times New Roman"/>
                <a:ea typeface="Times New Roman"/>
                <a:cs typeface="Times New Roman"/>
                <a:sym typeface="Times New Roman"/>
              </a:rPr>
              <a:t>Defining “Transmitting”…</a:t>
            </a:r>
            <a:br>
              <a:rPr lang="en-US" b="1"/>
            </a:br>
            <a:endParaRPr/>
          </a:p>
        </p:txBody>
      </p:sp>
      <p:sp>
        <p:nvSpPr>
          <p:cNvPr id="297" name="Google Shape;297;p22"/>
          <p:cNvSpPr txBox="1">
            <a:spLocks noGrp="1"/>
          </p:cNvSpPr>
          <p:nvPr>
            <p:ph type="body" idx="1"/>
          </p:nvPr>
        </p:nvSpPr>
        <p:spPr>
          <a:xfrm>
            <a:off x="344048" y="1128750"/>
            <a:ext cx="8229600" cy="4876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020"/>
              <a:buNone/>
            </a:pPr>
            <a:endParaRPr sz="1200"/>
          </a:p>
          <a:p>
            <a:pPr marL="182880" indent="-182880">
              <a:lnSpc>
                <a:spcPct val="150000"/>
              </a:lnSpc>
              <a:spcBef>
                <a:spcPts val="440"/>
              </a:spcBef>
              <a:buSzPts val="1870"/>
              <a:buFont typeface="Noto Sans Symbols"/>
              <a:buChar char="⮚"/>
            </a:pPr>
            <a:r>
              <a:rPr lang="en-US" sz="2200">
                <a:solidFill>
                  <a:schemeClr val="tx1"/>
                </a:solidFill>
                <a:latin typeface="Times New Roman"/>
                <a:ea typeface="Times New Roman"/>
                <a:cs typeface="Times New Roman"/>
                <a:sym typeface="Times New Roman"/>
              </a:rPr>
              <a:t>  In mediation, as in other interpersonal communication</a:t>
            </a:r>
            <a:r>
              <a:rPr lang="en-US" sz="2200" i="1">
                <a:solidFill>
                  <a:schemeClr val="tx1"/>
                </a:solidFill>
                <a:latin typeface="Times New Roman"/>
                <a:ea typeface="Times New Roman"/>
                <a:cs typeface="Times New Roman"/>
                <a:sym typeface="Times New Roman"/>
              </a:rPr>
              <a:t>,</a:t>
            </a:r>
            <a:r>
              <a:rPr lang="en-US" sz="2200">
                <a:solidFill>
                  <a:schemeClr val="tx1"/>
                </a:solidFill>
                <a:latin typeface="Times New Roman"/>
                <a:ea typeface="Times New Roman"/>
                <a:cs typeface="Times New Roman"/>
                <a:sym typeface="Times New Roman"/>
              </a:rPr>
              <a:t> when and how you share thoughts, feelings and ideas is as important as the information itself.</a:t>
            </a:r>
            <a:endParaRPr>
              <a:solidFill>
                <a:schemeClr val="tx1"/>
              </a:solidFill>
              <a:latin typeface="Times New Roman"/>
            </a:endParaRPr>
          </a:p>
          <a:p>
            <a:pPr marL="182880" lvl="0" indent="-63500" algn="l" rtl="0">
              <a:lnSpc>
                <a:spcPct val="150000"/>
              </a:lnSpc>
              <a:spcBef>
                <a:spcPts val="440"/>
              </a:spcBef>
              <a:spcAft>
                <a:spcPts val="0"/>
              </a:spcAft>
              <a:buSzPts val="1870"/>
              <a:buFont typeface="Noto Sans Symbols"/>
              <a:buNone/>
            </a:pPr>
            <a:endParaRPr sz="2200">
              <a:latin typeface="Times New Roman"/>
              <a:ea typeface="Times New Roman"/>
              <a:cs typeface="Times New Roman"/>
            </a:endParaRPr>
          </a:p>
          <a:p>
            <a:pPr marL="182880" indent="-182880">
              <a:lnSpc>
                <a:spcPct val="150000"/>
              </a:lnSpc>
              <a:spcBef>
                <a:spcPts val="440"/>
              </a:spcBef>
              <a:buSzPts val="1870"/>
              <a:buFont typeface="Noto Sans Symbols"/>
              <a:buChar char="⮚"/>
            </a:pPr>
            <a:r>
              <a:rPr lang="en-US" sz="2200" b="1">
                <a:latin typeface="Times New Roman"/>
                <a:ea typeface="Times New Roman"/>
                <a:cs typeface="Times New Roman"/>
                <a:sym typeface="Times New Roman"/>
              </a:rPr>
              <a:t>  The goal in mediation is for the neutral to transmit information in the way it can be best heard.</a:t>
            </a:r>
            <a:endParaRPr/>
          </a:p>
          <a:p>
            <a:pPr marL="0" lvl="0" indent="0" algn="l" rtl="0">
              <a:spcBef>
                <a:spcPts val="640"/>
              </a:spcBef>
              <a:spcAft>
                <a:spcPts val="0"/>
              </a:spcAft>
              <a:buSzPts val="2720"/>
              <a:buNone/>
            </a:pPr>
            <a:endParaRPr sz="3200"/>
          </a:p>
          <a:p>
            <a:pPr marL="0" lvl="0" indent="0" algn="l" rtl="0">
              <a:spcBef>
                <a:spcPts val="400"/>
              </a:spcBef>
              <a:spcAft>
                <a:spcPts val="0"/>
              </a:spcAft>
              <a:buSzPts val="1700"/>
              <a:buNone/>
            </a:pPr>
            <a:endParaRPr sz="2000"/>
          </a:p>
        </p:txBody>
      </p:sp>
      <p:cxnSp>
        <p:nvCxnSpPr>
          <p:cNvPr id="298" name="Google Shape;298;p22"/>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299" name="Google Shape;299;p22"/>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00" name="Google Shape;300;p22"/>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pic>
        <p:nvPicPr>
          <p:cNvPr id="301" name="Google Shape;301;p22" descr="Shape&#10;&#10;Description automatically generated"/>
          <p:cNvPicPr preferRelativeResize="0"/>
          <p:nvPr/>
        </p:nvPicPr>
        <p:blipFill rotWithShape="1">
          <a:blip r:embed="rId4">
            <a:alphaModFix/>
          </a:blip>
          <a:srcRect/>
          <a:stretch/>
        </p:blipFill>
        <p:spPr>
          <a:xfrm>
            <a:off x="3454929" y="4691062"/>
            <a:ext cx="2239857" cy="19812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3"/>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000"/>
              <a:buFont typeface="Times New Roman"/>
              <a:buNone/>
            </a:pPr>
            <a:r>
              <a:rPr lang="en-US" b="1" i="1">
                <a:solidFill>
                  <a:schemeClr val="accent4"/>
                </a:solidFill>
                <a:latin typeface="Times New Roman"/>
                <a:ea typeface="Times New Roman"/>
                <a:cs typeface="Times New Roman"/>
                <a:sym typeface="Times New Roman"/>
              </a:rPr>
              <a:t>Transmitting in Mediation…</a:t>
            </a:r>
            <a:endParaRPr>
              <a:solidFill>
                <a:schemeClr val="accent4"/>
              </a:solidFill>
            </a:endParaRPr>
          </a:p>
        </p:txBody>
      </p:sp>
      <p:sp>
        <p:nvSpPr>
          <p:cNvPr id="308" name="Google Shape;308;p23"/>
          <p:cNvSpPr txBox="1">
            <a:spLocks noGrp="1"/>
          </p:cNvSpPr>
          <p:nvPr>
            <p:ph type="body" idx="1"/>
          </p:nvPr>
        </p:nvSpPr>
        <p:spPr>
          <a:xfrm>
            <a:off x="304800" y="1359813"/>
            <a:ext cx="8229600" cy="4876800"/>
          </a:xfrm>
          <a:prstGeom prst="rect">
            <a:avLst/>
          </a:prstGeom>
          <a:noFill/>
          <a:ln>
            <a:noFill/>
          </a:ln>
        </p:spPr>
        <p:txBody>
          <a:bodyPr spcFirstLastPara="1" wrap="square" lIns="91425" tIns="45700" rIns="91425" bIns="45700" anchor="t" anchorCtr="0">
            <a:normAutofit/>
          </a:bodyPr>
          <a:lstStyle/>
          <a:p>
            <a:pPr marL="182880" indent="-182880">
              <a:lnSpc>
                <a:spcPct val="150000"/>
              </a:lnSpc>
              <a:spcBef>
                <a:spcPts val="0"/>
              </a:spcBef>
              <a:buSzPts val="1870"/>
              <a:buFont typeface="Noto Sans Symbols"/>
              <a:buChar char="⮚"/>
            </a:pPr>
            <a:r>
              <a:rPr lang="en-US" sz="2200">
                <a:latin typeface="Times New Roman"/>
                <a:ea typeface="Times New Roman"/>
                <a:cs typeface="Times New Roman"/>
                <a:sym typeface="Times New Roman"/>
              </a:rPr>
              <a:t> As mediators, we need to be skilled in our ability to transmit both “easy” and “hard” information to the parties.</a:t>
            </a:r>
            <a:endParaRPr lang="en-US" sz="2200"/>
          </a:p>
          <a:p>
            <a:pPr marL="182880" lvl="0" indent="-52705" algn="l" rtl="0">
              <a:lnSpc>
                <a:spcPct val="150000"/>
              </a:lnSpc>
              <a:spcBef>
                <a:spcPts val="480"/>
              </a:spcBef>
              <a:spcAft>
                <a:spcPts val="0"/>
              </a:spcAft>
              <a:buSzPts val="2040"/>
              <a:buNone/>
            </a:pPr>
            <a:endParaRPr>
              <a:latin typeface="Times New Roman"/>
              <a:ea typeface="Times New Roman"/>
              <a:cs typeface="Times New Roman"/>
            </a:endParaRPr>
          </a:p>
          <a:p>
            <a:pPr marL="0" lvl="0" indent="0" algn="l" rtl="0">
              <a:lnSpc>
                <a:spcPct val="150000"/>
              </a:lnSpc>
              <a:spcBef>
                <a:spcPts val="480"/>
              </a:spcBef>
              <a:spcAft>
                <a:spcPts val="0"/>
              </a:spcAft>
              <a:buSzPts val="2040"/>
              <a:buNone/>
            </a:pPr>
            <a:endParaRPr>
              <a:latin typeface="Times New Roman"/>
              <a:ea typeface="Times New Roman"/>
              <a:cs typeface="Times New Roman"/>
              <a:sym typeface="Times New Roman"/>
            </a:endParaRPr>
          </a:p>
        </p:txBody>
      </p:sp>
      <p:cxnSp>
        <p:nvCxnSpPr>
          <p:cNvPr id="309" name="Google Shape;309;p23"/>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10" name="Google Shape;310;p23"/>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11" name="Google Shape;311;p23"/>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2853801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24"/>
          <p:cNvSpPr txBox="1">
            <a:spLocks noGrp="1"/>
          </p:cNvSpPr>
          <p:nvPr>
            <p:ph type="title"/>
          </p:nvPr>
        </p:nvSpPr>
        <p:spPr>
          <a:xfrm>
            <a:off x="448322" y="419101"/>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000"/>
              <a:buFont typeface="Times New Roman"/>
              <a:buNone/>
            </a:pPr>
            <a:r>
              <a:rPr lang="en-US" b="1" i="1">
                <a:solidFill>
                  <a:schemeClr val="accent4"/>
                </a:solidFill>
                <a:latin typeface="Times New Roman"/>
                <a:ea typeface="Times New Roman"/>
                <a:cs typeface="Times New Roman"/>
                <a:sym typeface="Times New Roman"/>
              </a:rPr>
              <a:t>What to Transmit in Mediation…</a:t>
            </a:r>
            <a:endParaRPr>
              <a:solidFill>
                <a:schemeClr val="accent4"/>
              </a:solidFill>
            </a:endParaRPr>
          </a:p>
        </p:txBody>
      </p:sp>
      <p:cxnSp>
        <p:nvCxnSpPr>
          <p:cNvPr id="319" name="Google Shape;319;p24"/>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20" name="Google Shape;320;p24"/>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21" name="Google Shape;321;p24"/>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2" name="TextBox 1">
            <a:extLst>
              <a:ext uri="{FF2B5EF4-FFF2-40B4-BE49-F238E27FC236}">
                <a16:creationId xmlns:a16="http://schemas.microsoft.com/office/drawing/2014/main" id="{9C727EA2-EB3C-4903-9AD4-E1A349CEB0D8}"/>
              </a:ext>
            </a:extLst>
          </p:cNvPr>
          <p:cNvSpPr txBox="1"/>
          <p:nvPr/>
        </p:nvSpPr>
        <p:spPr>
          <a:xfrm>
            <a:off x="337894" y="2357972"/>
            <a:ext cx="8019606" cy="9487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17220" lvl="1" indent="-342900">
              <a:lnSpc>
                <a:spcPct val="150000"/>
              </a:lnSpc>
              <a:spcBef>
                <a:spcPts val="480"/>
              </a:spcBef>
              <a:buClr>
                <a:schemeClr val="bg1">
                  <a:lumMod val="65000"/>
                </a:schemeClr>
              </a:buClr>
              <a:buFont typeface="Wingdings" panose="05000000000000000000" pitchFamily="2" charset="2"/>
              <a:buChar char="Ø"/>
            </a:pPr>
            <a:r>
              <a:rPr lang="en-US" sz="2200" b="1">
                <a:latin typeface="Times New Roman"/>
                <a:cs typeface="Times New Roman"/>
              </a:rPr>
              <a:t> Offers</a:t>
            </a:r>
            <a:endParaRPr lang="en-US" sz="2200" i="1">
              <a:latin typeface="Times New Roman"/>
              <a:cs typeface="Times New Roman"/>
            </a:endParaRPr>
          </a:p>
          <a:p>
            <a:pPr marL="457200" lvl="1" indent="-182880">
              <a:lnSpc>
                <a:spcPct val="150000"/>
              </a:lnSpc>
              <a:spcBef>
                <a:spcPts val="480"/>
              </a:spcBef>
              <a:buClr>
                <a:schemeClr val="bg1">
                  <a:lumMod val="65000"/>
                </a:schemeClr>
              </a:buClr>
              <a:buFont typeface="Noto Sans Symbols,Sans-Serif"/>
              <a:buChar char="⮚"/>
            </a:pPr>
            <a:endParaRPr lang="en-US" b="1">
              <a:latin typeface="Times New Roman"/>
              <a:cs typeface="Times New Roman"/>
            </a:endParaRPr>
          </a:p>
        </p:txBody>
      </p:sp>
      <p:sp>
        <p:nvSpPr>
          <p:cNvPr id="3" name="TextBox 2">
            <a:extLst>
              <a:ext uri="{FF2B5EF4-FFF2-40B4-BE49-F238E27FC236}">
                <a16:creationId xmlns:a16="http://schemas.microsoft.com/office/drawing/2014/main" id="{4BDBA6EF-047B-4B5A-9AD3-295B713ED97B}"/>
              </a:ext>
            </a:extLst>
          </p:cNvPr>
          <p:cNvSpPr txBox="1"/>
          <p:nvPr/>
        </p:nvSpPr>
        <p:spPr>
          <a:xfrm>
            <a:off x="314803" y="3281746"/>
            <a:ext cx="8325293" cy="5389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lvl="1" indent="-182880">
              <a:lnSpc>
                <a:spcPct val="150000"/>
              </a:lnSpc>
              <a:spcBef>
                <a:spcPts val="480"/>
              </a:spcBef>
              <a:buClr>
                <a:schemeClr val="bg1">
                  <a:lumMod val="65000"/>
                </a:schemeClr>
              </a:buClr>
              <a:buFont typeface="Noto Sans Symbols,Sans-Serif"/>
              <a:buChar char="⮚"/>
            </a:pPr>
            <a:r>
              <a:rPr lang="en-US" sz="2200" b="1">
                <a:latin typeface="Times New Roman"/>
                <a:cs typeface="Times New Roman"/>
              </a:rPr>
              <a:t>   Answers to parties’ questions</a:t>
            </a:r>
            <a:endParaRPr lang="en-US" sz="2200" b="1"/>
          </a:p>
        </p:txBody>
      </p:sp>
      <p:sp>
        <p:nvSpPr>
          <p:cNvPr id="4" name="TextBox 3">
            <a:extLst>
              <a:ext uri="{FF2B5EF4-FFF2-40B4-BE49-F238E27FC236}">
                <a16:creationId xmlns:a16="http://schemas.microsoft.com/office/drawing/2014/main" id="{84EF5782-FE96-4C90-891C-588405F79574}"/>
              </a:ext>
            </a:extLst>
          </p:cNvPr>
          <p:cNvSpPr txBox="1"/>
          <p:nvPr/>
        </p:nvSpPr>
        <p:spPr>
          <a:xfrm>
            <a:off x="382384" y="1459318"/>
            <a:ext cx="7979734" cy="5389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17220" lvl="1" indent="-342900">
              <a:lnSpc>
                <a:spcPct val="150000"/>
              </a:lnSpc>
              <a:buClr>
                <a:schemeClr val="bg1">
                  <a:lumMod val="65000"/>
                </a:schemeClr>
              </a:buClr>
              <a:buFont typeface="Wingdings"/>
              <a:buChar char="Ø"/>
            </a:pPr>
            <a:r>
              <a:rPr lang="en-US" sz="2200" b="1">
                <a:latin typeface="Times New Roman"/>
                <a:cs typeface="Times New Roman"/>
              </a:rPr>
              <a:t>Feelings</a:t>
            </a:r>
            <a:endParaRPr lang="en-US" sz="2200"/>
          </a:p>
        </p:txBody>
      </p:sp>
    </p:spTree>
    <p:extLst>
      <p:ext uri="{BB962C8B-B14F-4D97-AF65-F5344CB8AC3E}">
        <p14:creationId xmlns:p14="http://schemas.microsoft.com/office/powerpoint/2010/main" val="228972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5"/>
          <p:cNvSpPr txBox="1">
            <a:spLocks noGrp="1"/>
          </p:cNvSpPr>
          <p:nvPr>
            <p:ph type="title"/>
          </p:nvPr>
        </p:nvSpPr>
        <p:spPr>
          <a:xfrm>
            <a:off x="457200" y="358806"/>
            <a:ext cx="8229600" cy="990600"/>
          </a:xfrm>
          <a:prstGeom prst="rect">
            <a:avLst/>
          </a:prstGeom>
          <a:noFill/>
          <a:ln>
            <a:noFill/>
          </a:ln>
        </p:spPr>
        <p:txBody>
          <a:bodyPr spcFirstLastPara="1" wrap="square" lIns="91425" tIns="45700" rIns="91425" bIns="45700" anchor="ctr" anchorCtr="0">
            <a:normAutofit/>
          </a:bodyPr>
          <a:lstStyle/>
          <a:p>
            <a:pPr>
              <a:buClr>
                <a:schemeClr val="dk1"/>
              </a:buClr>
              <a:buSzPts val="4000"/>
            </a:pPr>
            <a:r>
              <a:rPr lang="en-US" b="1" i="1">
                <a:solidFill>
                  <a:schemeClr val="accent4"/>
                </a:solidFill>
                <a:latin typeface="Times New Roman"/>
                <a:ea typeface="Times New Roman"/>
                <a:cs typeface="Times New Roman"/>
                <a:sym typeface="Times New Roman"/>
              </a:rPr>
              <a:t>When to Transmit in Mediation… </a:t>
            </a:r>
            <a:endParaRPr/>
          </a:p>
        </p:txBody>
      </p:sp>
      <p:cxnSp>
        <p:nvCxnSpPr>
          <p:cNvPr id="329" name="Google Shape;329;p25"/>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30" name="Google Shape;330;p25"/>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31" name="Google Shape;331;p25"/>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2" name="TextBox 1">
            <a:extLst>
              <a:ext uri="{FF2B5EF4-FFF2-40B4-BE49-F238E27FC236}">
                <a16:creationId xmlns:a16="http://schemas.microsoft.com/office/drawing/2014/main" id="{18676F60-69D5-4540-A17D-B45F0539A982}"/>
              </a:ext>
            </a:extLst>
          </p:cNvPr>
          <p:cNvSpPr txBox="1"/>
          <p:nvPr/>
        </p:nvSpPr>
        <p:spPr>
          <a:xfrm>
            <a:off x="462516" y="2333085"/>
            <a:ext cx="8245548" cy="5389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lvl="1" indent="-182880">
              <a:lnSpc>
                <a:spcPct val="150000"/>
              </a:lnSpc>
              <a:spcBef>
                <a:spcPts val="480"/>
              </a:spcBef>
              <a:buClr>
                <a:schemeClr val="bg1">
                  <a:lumMod val="65000"/>
                </a:schemeClr>
              </a:buClr>
              <a:buFont typeface="Noto Sans Symbols,Sans-Serif"/>
              <a:buChar char="⮚"/>
            </a:pPr>
            <a:r>
              <a:rPr lang="en-US" sz="2200" b="1">
                <a:latin typeface="Times New Roman"/>
                <a:cs typeface="Times New Roman"/>
              </a:rPr>
              <a:t>  After the person has calmed down.</a:t>
            </a:r>
            <a:endParaRPr lang="en-US" sz="2200"/>
          </a:p>
        </p:txBody>
      </p:sp>
      <p:sp>
        <p:nvSpPr>
          <p:cNvPr id="3" name="TextBox 2">
            <a:extLst>
              <a:ext uri="{FF2B5EF4-FFF2-40B4-BE49-F238E27FC236}">
                <a16:creationId xmlns:a16="http://schemas.microsoft.com/office/drawing/2014/main" id="{8544D9EA-F804-4CD9-8CA8-5A612004F8E3}"/>
              </a:ext>
            </a:extLst>
          </p:cNvPr>
          <p:cNvSpPr txBox="1"/>
          <p:nvPr/>
        </p:nvSpPr>
        <p:spPr>
          <a:xfrm>
            <a:off x="459193" y="3056942"/>
            <a:ext cx="8179095" cy="5389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lvl="1" indent="-182880">
              <a:lnSpc>
                <a:spcPct val="150000"/>
              </a:lnSpc>
              <a:spcBef>
                <a:spcPts val="480"/>
              </a:spcBef>
              <a:buClr>
                <a:schemeClr val="bg1">
                  <a:lumMod val="65000"/>
                </a:schemeClr>
              </a:buClr>
              <a:buFont typeface="Noto Sans Symbols,Sans-Serif"/>
              <a:buChar char="⮚"/>
            </a:pPr>
            <a:r>
              <a:rPr lang="en-US" sz="2200" b="1">
                <a:latin typeface="Times New Roman"/>
                <a:cs typeface="Times New Roman"/>
              </a:rPr>
              <a:t>  When the party is ready to hear.</a:t>
            </a:r>
            <a:endParaRPr lang="en-US" sz="2200"/>
          </a:p>
        </p:txBody>
      </p:sp>
      <p:sp>
        <p:nvSpPr>
          <p:cNvPr id="6" name="TextBox 5">
            <a:extLst>
              <a:ext uri="{FF2B5EF4-FFF2-40B4-BE49-F238E27FC236}">
                <a16:creationId xmlns:a16="http://schemas.microsoft.com/office/drawing/2014/main" id="{3C108260-DAE4-4736-924A-1B9FC8390DA2}"/>
              </a:ext>
            </a:extLst>
          </p:cNvPr>
          <p:cNvSpPr txBox="1"/>
          <p:nvPr/>
        </p:nvSpPr>
        <p:spPr>
          <a:xfrm>
            <a:off x="455871" y="1625452"/>
            <a:ext cx="8232258" cy="5389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lvl="1" indent="-182880">
              <a:lnSpc>
                <a:spcPct val="150000"/>
              </a:lnSpc>
              <a:buClr>
                <a:schemeClr val="bg1">
                  <a:lumMod val="65000"/>
                </a:schemeClr>
              </a:buClr>
              <a:buFont typeface="Noto Sans Symbols,Sans-Serif"/>
              <a:buChar char="⮚"/>
            </a:pPr>
            <a:r>
              <a:rPr lang="en-US" sz="2200" b="1">
                <a:latin typeface="Times New Roman"/>
                <a:cs typeface="Times New Roman"/>
              </a:rPr>
              <a:t>  Not TOO Soon!</a:t>
            </a:r>
            <a:endParaRPr lang="en-US" sz="2200"/>
          </a:p>
        </p:txBody>
      </p:sp>
    </p:spTree>
    <p:extLst>
      <p:ext uri="{BB962C8B-B14F-4D97-AF65-F5344CB8AC3E}">
        <p14:creationId xmlns:p14="http://schemas.microsoft.com/office/powerpoint/2010/main" val="265134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6"/>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000"/>
              <a:buFont typeface="Times New Roman"/>
              <a:buNone/>
            </a:pPr>
            <a:r>
              <a:rPr lang="en-US" b="1" i="1">
                <a:solidFill>
                  <a:schemeClr val="accent4"/>
                </a:solidFill>
                <a:latin typeface="Times New Roman"/>
                <a:ea typeface="Times New Roman"/>
                <a:cs typeface="Times New Roman"/>
                <a:sym typeface="Times New Roman"/>
              </a:rPr>
              <a:t>How to Transmit in Mediation…</a:t>
            </a:r>
            <a:endParaRPr>
              <a:solidFill>
                <a:schemeClr val="accent4"/>
              </a:solidFill>
            </a:endParaRPr>
          </a:p>
        </p:txBody>
      </p:sp>
      <p:cxnSp>
        <p:nvCxnSpPr>
          <p:cNvPr id="339" name="Google Shape;339;p26"/>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0" name="Google Shape;340;p26"/>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41" name="Google Shape;341;p26"/>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2" name="TextBox 1">
            <a:extLst>
              <a:ext uri="{FF2B5EF4-FFF2-40B4-BE49-F238E27FC236}">
                <a16:creationId xmlns:a16="http://schemas.microsoft.com/office/drawing/2014/main" id="{E84D86B8-968B-4733-8C5D-F64C149ED580}"/>
              </a:ext>
            </a:extLst>
          </p:cNvPr>
          <p:cNvSpPr txBox="1"/>
          <p:nvPr/>
        </p:nvSpPr>
        <p:spPr>
          <a:xfrm>
            <a:off x="462516" y="1565644"/>
            <a:ext cx="8245548" cy="6659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lvl="1" indent="-182880">
              <a:lnSpc>
                <a:spcPct val="200000"/>
              </a:lnSpc>
              <a:buClr>
                <a:schemeClr val="bg1">
                  <a:lumMod val="65000"/>
                </a:schemeClr>
              </a:buClr>
              <a:buFont typeface="Noto Sans Symbols,Sans-Serif"/>
              <a:buChar char="⮚"/>
            </a:pPr>
            <a:r>
              <a:rPr lang="en-US" sz="2200">
                <a:latin typeface="Times New Roman"/>
                <a:cs typeface="Times New Roman"/>
              </a:rPr>
              <a:t>  Best hear it</a:t>
            </a:r>
            <a:endParaRPr lang="en-US" sz="2200"/>
          </a:p>
        </p:txBody>
      </p:sp>
      <p:sp>
        <p:nvSpPr>
          <p:cNvPr id="3" name="TextBox 2">
            <a:extLst>
              <a:ext uri="{FF2B5EF4-FFF2-40B4-BE49-F238E27FC236}">
                <a16:creationId xmlns:a16="http://schemas.microsoft.com/office/drawing/2014/main" id="{51E71D2E-276E-462F-AA80-61A264DEC80E}"/>
              </a:ext>
            </a:extLst>
          </p:cNvPr>
          <p:cNvSpPr txBox="1"/>
          <p:nvPr/>
        </p:nvSpPr>
        <p:spPr>
          <a:xfrm>
            <a:off x="462516" y="2522575"/>
            <a:ext cx="7142420" cy="6659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lvl="1" indent="-182880">
              <a:lnSpc>
                <a:spcPct val="200000"/>
              </a:lnSpc>
              <a:spcBef>
                <a:spcPts val="560"/>
              </a:spcBef>
              <a:buClr>
                <a:schemeClr val="bg1">
                  <a:lumMod val="65000"/>
                </a:schemeClr>
              </a:buClr>
              <a:buFont typeface="Noto Sans Symbols,Sans-Serif"/>
              <a:buChar char="⮚"/>
            </a:pPr>
            <a:r>
              <a:rPr lang="en-US" sz="2200">
                <a:latin typeface="Times New Roman"/>
                <a:cs typeface="Times New Roman"/>
              </a:rPr>
              <a:t>  With positives</a:t>
            </a:r>
            <a:endParaRPr lang="en-US" sz="2200"/>
          </a:p>
        </p:txBody>
      </p:sp>
      <p:sp>
        <p:nvSpPr>
          <p:cNvPr id="4" name="TextBox 3">
            <a:extLst>
              <a:ext uri="{FF2B5EF4-FFF2-40B4-BE49-F238E27FC236}">
                <a16:creationId xmlns:a16="http://schemas.microsoft.com/office/drawing/2014/main" id="{63202399-FD28-48AF-AD4C-3F23B3B62822}"/>
              </a:ext>
            </a:extLst>
          </p:cNvPr>
          <p:cNvSpPr txBox="1"/>
          <p:nvPr/>
        </p:nvSpPr>
        <p:spPr>
          <a:xfrm>
            <a:off x="726490" y="3729975"/>
            <a:ext cx="817458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Clr>
                <a:schemeClr val="bg1">
                  <a:lumMod val="65000"/>
                </a:schemeClr>
              </a:buClr>
              <a:buFont typeface="Wingdings"/>
              <a:buChar char="Ø"/>
            </a:pPr>
            <a:r>
              <a:rPr lang="en-US" sz="2200">
                <a:latin typeface="Times New Roman"/>
                <a:cs typeface="Times New Roman"/>
              </a:rPr>
              <a:t>Link, link, link</a:t>
            </a:r>
          </a:p>
        </p:txBody>
      </p:sp>
    </p:spTree>
    <p:extLst>
      <p:ext uri="{BB962C8B-B14F-4D97-AF65-F5344CB8AC3E}">
        <p14:creationId xmlns:p14="http://schemas.microsoft.com/office/powerpoint/2010/main" val="254792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7"/>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000"/>
              <a:buFont typeface="Times New Roman"/>
              <a:buNone/>
            </a:pPr>
            <a:r>
              <a:rPr lang="en-US" b="1" i="1">
                <a:solidFill>
                  <a:schemeClr val="accent4"/>
                </a:solidFill>
                <a:latin typeface="Times New Roman"/>
                <a:ea typeface="Times New Roman"/>
                <a:cs typeface="Times New Roman"/>
                <a:sym typeface="Times New Roman"/>
              </a:rPr>
              <a:t>Linking as a Tool…</a:t>
            </a:r>
            <a:endParaRPr>
              <a:solidFill>
                <a:schemeClr val="accent4"/>
              </a:solidFill>
            </a:endParaRPr>
          </a:p>
        </p:txBody>
      </p:sp>
      <p:sp>
        <p:nvSpPr>
          <p:cNvPr id="347" name="Google Shape;347;p27"/>
          <p:cNvSpPr txBox="1">
            <a:spLocks noGrp="1"/>
          </p:cNvSpPr>
          <p:nvPr>
            <p:ph type="body" idx="1"/>
          </p:nvPr>
        </p:nvSpPr>
        <p:spPr>
          <a:xfrm>
            <a:off x="274320" y="1287842"/>
            <a:ext cx="8412480" cy="5410200"/>
          </a:xfrm>
          <a:prstGeom prst="rect">
            <a:avLst/>
          </a:prstGeom>
          <a:noFill/>
          <a:ln>
            <a:noFill/>
          </a:ln>
        </p:spPr>
        <p:txBody>
          <a:bodyPr spcFirstLastPara="1" wrap="square" lIns="91425" tIns="45700" rIns="91425" bIns="45700" anchor="t" anchorCtr="0">
            <a:normAutofit/>
          </a:bodyPr>
          <a:lstStyle/>
          <a:p>
            <a:pPr marL="182880" indent="-182880">
              <a:lnSpc>
                <a:spcPct val="150000"/>
              </a:lnSpc>
              <a:spcBef>
                <a:spcPts val="0"/>
              </a:spcBef>
              <a:buSzPts val="1870"/>
              <a:buFont typeface="Noto Sans Symbols"/>
              <a:buChar char="⮚"/>
            </a:pPr>
            <a:r>
              <a:rPr lang="en-US" sz="2200">
                <a:latin typeface="Times New Roman"/>
                <a:ea typeface="Times New Roman"/>
                <a:cs typeface="Times New Roman"/>
                <a:sym typeface="Times New Roman"/>
              </a:rPr>
              <a:t>  Statements issues and concerns that parties </a:t>
            </a:r>
            <a:r>
              <a:rPr lang="en-US" sz="2200" b="1" i="1">
                <a:latin typeface="Times New Roman"/>
                <a:ea typeface="Times New Roman"/>
                <a:cs typeface="Times New Roman"/>
                <a:sym typeface="Times New Roman"/>
              </a:rPr>
              <a:t>have in common</a:t>
            </a:r>
            <a:endParaRPr lang="en-US" sz="2200">
              <a:latin typeface="Times New Roman"/>
              <a:cs typeface="Times New Roman"/>
            </a:endParaRPr>
          </a:p>
          <a:p>
            <a:pPr marL="182880" indent="-182880">
              <a:lnSpc>
                <a:spcPct val="150000"/>
              </a:lnSpc>
              <a:spcBef>
                <a:spcPts val="440"/>
              </a:spcBef>
              <a:buSzPts val="1870"/>
              <a:buFont typeface="Noto Sans Symbols"/>
              <a:buChar char="⮚"/>
            </a:pPr>
            <a:r>
              <a:rPr lang="en-US" sz="2200">
                <a:latin typeface="Times New Roman"/>
                <a:ea typeface="Times New Roman"/>
                <a:cs typeface="Times New Roman"/>
                <a:sym typeface="Times New Roman"/>
              </a:rPr>
              <a:t>  Sharing</a:t>
            </a:r>
            <a:endParaRPr lang="en-US" sz="2200">
              <a:latin typeface="Times New Roman"/>
              <a:cs typeface="Times New Roman"/>
            </a:endParaRPr>
          </a:p>
          <a:p>
            <a:pPr marL="788670" lvl="1" indent="-514350" algn="l" rtl="0">
              <a:lnSpc>
                <a:spcPct val="150000"/>
              </a:lnSpc>
              <a:spcBef>
                <a:spcPts val="400"/>
              </a:spcBef>
              <a:spcAft>
                <a:spcPts val="0"/>
              </a:spcAft>
              <a:buSzPts val="1700"/>
            </a:pPr>
            <a:r>
              <a:rPr lang="en-US">
                <a:latin typeface="Times New Roman"/>
                <a:ea typeface="Times New Roman"/>
                <a:cs typeface="Times New Roman"/>
                <a:sym typeface="Times New Roman"/>
              </a:rPr>
              <a:t>Facts</a:t>
            </a:r>
            <a:endParaRPr/>
          </a:p>
          <a:p>
            <a:pPr marL="788670" lvl="1" indent="-514350" algn="l" rtl="0">
              <a:lnSpc>
                <a:spcPct val="150000"/>
              </a:lnSpc>
              <a:spcBef>
                <a:spcPts val="400"/>
              </a:spcBef>
              <a:spcAft>
                <a:spcPts val="0"/>
              </a:spcAft>
              <a:buSzPts val="1700"/>
            </a:pPr>
            <a:r>
              <a:rPr lang="en-US">
                <a:latin typeface="Times New Roman"/>
                <a:ea typeface="Times New Roman"/>
                <a:cs typeface="Times New Roman"/>
                <a:sym typeface="Times New Roman"/>
              </a:rPr>
              <a:t>Emotions</a:t>
            </a:r>
            <a:endParaRPr/>
          </a:p>
          <a:p>
            <a:pPr marL="788670" lvl="1" indent="-514350" algn="l" rtl="0">
              <a:lnSpc>
                <a:spcPct val="150000"/>
              </a:lnSpc>
              <a:spcBef>
                <a:spcPts val="400"/>
              </a:spcBef>
              <a:spcAft>
                <a:spcPts val="0"/>
              </a:spcAft>
              <a:buSzPts val="1700"/>
            </a:pPr>
            <a:r>
              <a:rPr lang="en-US">
                <a:latin typeface="Times New Roman"/>
                <a:ea typeface="Times New Roman"/>
                <a:cs typeface="Times New Roman"/>
                <a:sym typeface="Times New Roman"/>
              </a:rPr>
              <a:t>Positives</a:t>
            </a:r>
            <a:endParaRPr/>
          </a:p>
          <a:p>
            <a:pPr marL="788670" lvl="1" indent="-514350" algn="l" rtl="0">
              <a:lnSpc>
                <a:spcPct val="150000"/>
              </a:lnSpc>
              <a:spcBef>
                <a:spcPts val="400"/>
              </a:spcBef>
              <a:spcAft>
                <a:spcPts val="0"/>
              </a:spcAft>
              <a:buSzPts val="1700"/>
            </a:pPr>
            <a:r>
              <a:rPr lang="en-US">
                <a:latin typeface="Times New Roman"/>
                <a:ea typeface="Times New Roman"/>
                <a:cs typeface="Times New Roman"/>
                <a:sym typeface="Times New Roman"/>
              </a:rPr>
              <a:t>Issues/concerns</a:t>
            </a:r>
            <a:endParaRPr/>
          </a:p>
          <a:p>
            <a:pPr marL="788670" lvl="1" indent="-514350" algn="l" rtl="0">
              <a:lnSpc>
                <a:spcPct val="150000"/>
              </a:lnSpc>
              <a:spcBef>
                <a:spcPts val="400"/>
              </a:spcBef>
              <a:spcAft>
                <a:spcPts val="0"/>
              </a:spcAft>
              <a:buSzPts val="1700"/>
            </a:pPr>
            <a:r>
              <a:rPr lang="en-US">
                <a:latin typeface="Times New Roman"/>
                <a:ea typeface="Times New Roman"/>
                <a:cs typeface="Times New Roman"/>
                <a:sym typeface="Times New Roman"/>
              </a:rPr>
              <a:t>Agreements</a:t>
            </a:r>
            <a:endParaRPr/>
          </a:p>
          <a:p>
            <a:pPr marL="788670" lvl="1" indent="-514350" algn="l" rtl="0">
              <a:lnSpc>
                <a:spcPct val="150000"/>
              </a:lnSpc>
              <a:spcBef>
                <a:spcPts val="400"/>
              </a:spcBef>
              <a:spcAft>
                <a:spcPts val="0"/>
              </a:spcAft>
              <a:buSzPts val="1700"/>
            </a:pPr>
            <a:r>
              <a:rPr lang="en-US">
                <a:latin typeface="Times New Roman"/>
                <a:ea typeface="Times New Roman"/>
                <a:cs typeface="Times New Roman"/>
                <a:sym typeface="Times New Roman"/>
              </a:rPr>
              <a:t>Goals</a:t>
            </a:r>
            <a:endParaRPr/>
          </a:p>
          <a:p>
            <a:pPr marL="182880" lvl="0" indent="-52705" algn="l" rtl="0">
              <a:spcBef>
                <a:spcPts val="480"/>
              </a:spcBef>
              <a:spcAft>
                <a:spcPts val="0"/>
              </a:spcAft>
              <a:buSzPts val="2040"/>
              <a:buNone/>
            </a:pPr>
            <a:endParaRPr/>
          </a:p>
        </p:txBody>
      </p:sp>
      <p:cxnSp>
        <p:nvCxnSpPr>
          <p:cNvPr id="348" name="Google Shape;348;p2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9" name="Google Shape;349;p27"/>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50" name="Google Shape;350;p2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pic>
        <p:nvPicPr>
          <p:cNvPr id="351" name="Google Shape;351;p27" descr="Network outline"/>
          <p:cNvPicPr preferRelativeResize="0"/>
          <p:nvPr/>
        </p:nvPicPr>
        <p:blipFill rotWithShape="1">
          <a:blip r:embed="rId4">
            <a:alphaModFix/>
          </a:blip>
          <a:srcRect/>
          <a:stretch/>
        </p:blipFill>
        <p:spPr>
          <a:xfrm>
            <a:off x="5213016" y="3399468"/>
            <a:ext cx="2590800" cy="259080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28"/>
          <p:cNvSpPr txBox="1">
            <a:spLocks noGrp="1"/>
          </p:cNvSpPr>
          <p:nvPr>
            <p:ph type="title"/>
          </p:nvPr>
        </p:nvSpPr>
        <p:spPr>
          <a:xfrm>
            <a:off x="457200" y="4572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000"/>
              <a:buFont typeface="Times New Roman"/>
              <a:buNone/>
            </a:pPr>
            <a:r>
              <a:rPr lang="en-US" b="1" i="1">
                <a:solidFill>
                  <a:schemeClr val="accent4"/>
                </a:solidFill>
                <a:latin typeface="Times New Roman"/>
                <a:ea typeface="Times New Roman"/>
                <a:cs typeface="Times New Roman"/>
                <a:sym typeface="Times New Roman"/>
              </a:rPr>
              <a:t>When to Link…</a:t>
            </a:r>
            <a:endParaRPr>
              <a:solidFill>
                <a:schemeClr val="accent4"/>
              </a:solidFill>
            </a:endParaRPr>
          </a:p>
        </p:txBody>
      </p:sp>
      <p:cxnSp>
        <p:nvCxnSpPr>
          <p:cNvPr id="359" name="Google Shape;359;p28"/>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60" name="Google Shape;360;p28"/>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61" name="Google Shape;361;p28"/>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4" name="TextBox 3">
            <a:extLst>
              <a:ext uri="{FF2B5EF4-FFF2-40B4-BE49-F238E27FC236}">
                <a16:creationId xmlns:a16="http://schemas.microsoft.com/office/drawing/2014/main" id="{661AC2C8-50CA-43AF-86E1-C765089BD6DD}"/>
              </a:ext>
            </a:extLst>
          </p:cNvPr>
          <p:cNvSpPr txBox="1"/>
          <p:nvPr/>
        </p:nvSpPr>
        <p:spPr>
          <a:xfrm>
            <a:off x="462516" y="1499191"/>
            <a:ext cx="8245548" cy="5389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82880" indent="-182880">
              <a:lnSpc>
                <a:spcPct val="150000"/>
              </a:lnSpc>
              <a:buClr>
                <a:schemeClr val="bg1">
                  <a:lumMod val="65000"/>
                </a:schemeClr>
              </a:buClr>
              <a:buFont typeface="Noto Sans Symbols,Sans-Serif"/>
              <a:buChar char="⮚"/>
            </a:pPr>
            <a:r>
              <a:rPr lang="en-US" sz="2200" dirty="0">
                <a:latin typeface="Times New Roman"/>
                <a:cs typeface="Times New Roman"/>
              </a:rPr>
              <a:t>  First Joint Sessions</a:t>
            </a:r>
            <a:endParaRPr lang="en-US" sz="2200" dirty="0"/>
          </a:p>
        </p:txBody>
      </p:sp>
      <p:sp>
        <p:nvSpPr>
          <p:cNvPr id="5" name="TextBox 4">
            <a:extLst>
              <a:ext uri="{FF2B5EF4-FFF2-40B4-BE49-F238E27FC236}">
                <a16:creationId xmlns:a16="http://schemas.microsoft.com/office/drawing/2014/main" id="{5F1164A3-7AB8-4C93-8467-9C7EE0BC7E98}"/>
              </a:ext>
            </a:extLst>
          </p:cNvPr>
          <p:cNvSpPr txBox="1"/>
          <p:nvPr/>
        </p:nvSpPr>
        <p:spPr>
          <a:xfrm>
            <a:off x="459194" y="2471452"/>
            <a:ext cx="7833537" cy="5389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82880" indent="-182880">
              <a:lnSpc>
                <a:spcPct val="150000"/>
              </a:lnSpc>
              <a:spcBef>
                <a:spcPts val="440"/>
              </a:spcBef>
              <a:buClr>
                <a:schemeClr val="bg1">
                  <a:lumMod val="65000"/>
                </a:schemeClr>
              </a:buClr>
              <a:buFont typeface="Noto Sans Symbols,Sans-Serif"/>
              <a:buChar char="⮚"/>
            </a:pPr>
            <a:r>
              <a:rPr lang="en-US" sz="2200">
                <a:latin typeface="Times New Roman"/>
                <a:cs typeface="Times New Roman"/>
              </a:rPr>
              <a:t>  First Private Sessions</a:t>
            </a:r>
            <a:endParaRPr lang="en-US" sz="2200"/>
          </a:p>
        </p:txBody>
      </p:sp>
      <p:sp>
        <p:nvSpPr>
          <p:cNvPr id="3" name="TextBox 2">
            <a:extLst>
              <a:ext uri="{FF2B5EF4-FFF2-40B4-BE49-F238E27FC236}">
                <a16:creationId xmlns:a16="http://schemas.microsoft.com/office/drawing/2014/main" id="{8B5A1C69-BDC1-71C3-BFE0-434E612FAB27}"/>
              </a:ext>
            </a:extLst>
          </p:cNvPr>
          <p:cNvSpPr txBox="1"/>
          <p:nvPr/>
        </p:nvSpPr>
        <p:spPr>
          <a:xfrm>
            <a:off x="462516" y="4428039"/>
            <a:ext cx="7873409" cy="5389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82880" indent="-182880">
              <a:lnSpc>
                <a:spcPct val="150000"/>
              </a:lnSpc>
              <a:spcBef>
                <a:spcPts val="407"/>
              </a:spcBef>
              <a:buClr>
                <a:schemeClr val="bg1">
                  <a:lumMod val="65000"/>
                </a:schemeClr>
              </a:buClr>
              <a:buFont typeface="Noto Sans Symbols,Sans-Serif"/>
              <a:buChar char="⮚"/>
            </a:pPr>
            <a:r>
              <a:rPr lang="en-US" sz="2200">
                <a:latin typeface="Times New Roman"/>
                <a:cs typeface="Times New Roman"/>
              </a:rPr>
              <a:t>  Last Joint Session</a:t>
            </a:r>
            <a:endParaRPr lang="en-US" sz="2200"/>
          </a:p>
        </p:txBody>
      </p:sp>
      <p:sp>
        <p:nvSpPr>
          <p:cNvPr id="7" name="TextBox 6">
            <a:extLst>
              <a:ext uri="{FF2B5EF4-FFF2-40B4-BE49-F238E27FC236}">
                <a16:creationId xmlns:a16="http://schemas.microsoft.com/office/drawing/2014/main" id="{6AC7965B-AE8E-93FD-8EC2-4A7C77BD3535}"/>
              </a:ext>
            </a:extLst>
          </p:cNvPr>
          <p:cNvSpPr txBox="1"/>
          <p:nvPr/>
        </p:nvSpPr>
        <p:spPr>
          <a:xfrm>
            <a:off x="462516" y="3571445"/>
            <a:ext cx="8232258"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82880" indent="-182880">
              <a:spcBef>
                <a:spcPts val="407"/>
              </a:spcBef>
              <a:buClr>
                <a:schemeClr val="bg1">
                  <a:lumMod val="65000"/>
                </a:schemeClr>
              </a:buClr>
              <a:buFont typeface="Noto Sans Symbols,Sans-Serif"/>
              <a:buChar char="⮚"/>
            </a:pPr>
            <a:r>
              <a:rPr lang="en-US" sz="2200" dirty="0">
                <a:latin typeface="Times New Roman"/>
                <a:cs typeface="Times New Roman"/>
              </a:rPr>
              <a:t>  Later Private Sessions</a:t>
            </a:r>
            <a:endParaRPr lang="en-US" sz="2200" dirty="0"/>
          </a:p>
        </p:txBody>
      </p:sp>
    </p:spTree>
    <p:extLst>
      <p:ext uri="{BB962C8B-B14F-4D97-AF65-F5344CB8AC3E}">
        <p14:creationId xmlns:p14="http://schemas.microsoft.com/office/powerpoint/2010/main" val="22938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30"/>
          <p:cNvSpPr txBox="1">
            <a:spLocks noGrp="1"/>
          </p:cNvSpPr>
          <p:nvPr>
            <p:ph type="title"/>
          </p:nvPr>
        </p:nvSpPr>
        <p:spPr>
          <a:xfrm>
            <a:off x="236989" y="292468"/>
            <a:ext cx="8229600" cy="990600"/>
          </a:xfrm>
          <a:prstGeom prst="rect">
            <a:avLst/>
          </a:prstGeom>
          <a:noFill/>
          <a:ln>
            <a:noFill/>
          </a:ln>
        </p:spPr>
        <p:txBody>
          <a:bodyPr spcFirstLastPara="1" wrap="square" lIns="91425" tIns="45700" rIns="91425" bIns="45700" anchor="ctr" anchorCtr="0">
            <a:normAutofit/>
          </a:bodyPr>
          <a:lstStyle/>
          <a:p>
            <a:pPr>
              <a:buClr>
                <a:schemeClr val="dk1"/>
              </a:buClr>
              <a:buSzPts val="4000"/>
            </a:pPr>
            <a:r>
              <a:rPr lang="en-US" b="1" i="1">
                <a:solidFill>
                  <a:schemeClr val="accent4"/>
                </a:solidFill>
                <a:latin typeface="Times New Roman"/>
                <a:ea typeface="Times New Roman"/>
                <a:cs typeface="Times New Roman"/>
                <a:sym typeface="Times New Roman"/>
              </a:rPr>
              <a:t> Think Link!  </a:t>
            </a:r>
            <a:endParaRPr sz="2400" b="1" i="1">
              <a:solidFill>
                <a:schemeClr val="dk1"/>
              </a:solidFill>
              <a:latin typeface="Times New Roman"/>
              <a:ea typeface="Times New Roman"/>
              <a:cs typeface="Times New Roman"/>
              <a:sym typeface="Times New Roman"/>
            </a:endParaRPr>
          </a:p>
        </p:txBody>
      </p:sp>
      <p:sp>
        <p:nvSpPr>
          <p:cNvPr id="378" name="Google Shape;378;p30"/>
          <p:cNvSpPr txBox="1">
            <a:spLocks noGrp="1"/>
          </p:cNvSpPr>
          <p:nvPr>
            <p:ph type="body" idx="1"/>
          </p:nvPr>
        </p:nvSpPr>
        <p:spPr>
          <a:xfrm>
            <a:off x="236989" y="2514600"/>
            <a:ext cx="4542600" cy="1366582"/>
          </a:xfrm>
          <a:prstGeom prst="rect">
            <a:avLst/>
          </a:prstGeom>
          <a:noFill/>
          <a:ln>
            <a:noFill/>
          </a:ln>
        </p:spPr>
        <p:txBody>
          <a:bodyPr spcFirstLastPara="1" wrap="square" lIns="91425" tIns="45700" rIns="91425" bIns="45700" anchor="t" anchorCtr="0">
            <a:normAutofit/>
          </a:bodyPr>
          <a:lstStyle/>
          <a:p>
            <a:pPr marL="0" indent="0">
              <a:lnSpc>
                <a:spcPct val="150000"/>
              </a:lnSpc>
              <a:spcBef>
                <a:spcPts val="0"/>
              </a:spcBef>
              <a:buSzPts val="2040"/>
              <a:buNone/>
            </a:pPr>
            <a:r>
              <a:rPr lang="en-US">
                <a:latin typeface="Times New Roman"/>
                <a:ea typeface="Times New Roman"/>
                <a:cs typeface="Times New Roman"/>
                <a:sym typeface="Times New Roman"/>
              </a:rPr>
              <a:t> </a:t>
            </a:r>
            <a:r>
              <a:rPr lang="en-US" sz="2200">
                <a:latin typeface="Times New Roman"/>
                <a:ea typeface="Times New Roman"/>
                <a:cs typeface="Times New Roman"/>
                <a:sym typeface="Times New Roman"/>
              </a:rPr>
              <a:t>If you “Think Link!”, it is likely you will:</a:t>
            </a:r>
            <a:endParaRPr lang="en-US"/>
          </a:p>
          <a:p>
            <a:pPr marL="274320" lvl="1" indent="0" algn="l" rtl="0">
              <a:lnSpc>
                <a:spcPct val="150000"/>
              </a:lnSpc>
              <a:spcBef>
                <a:spcPts val="400"/>
              </a:spcBef>
              <a:spcAft>
                <a:spcPts val="0"/>
              </a:spcAft>
              <a:buSzPts val="1700"/>
              <a:buNone/>
            </a:pPr>
            <a:endParaRPr>
              <a:latin typeface="Times New Roman"/>
              <a:ea typeface="Times New Roman"/>
              <a:cs typeface="Times New Roman"/>
              <a:sym typeface="Times New Roman"/>
            </a:endParaRPr>
          </a:p>
          <a:p>
            <a:pPr marL="0" lvl="0" indent="0" algn="l" rtl="0">
              <a:spcBef>
                <a:spcPts val="480"/>
              </a:spcBef>
              <a:spcAft>
                <a:spcPts val="0"/>
              </a:spcAft>
              <a:buSzPts val="2040"/>
              <a:buNone/>
            </a:pPr>
            <a:endParaRPr b="1"/>
          </a:p>
          <a:p>
            <a:pPr marL="0" lvl="0" indent="0" algn="l" rtl="0">
              <a:spcBef>
                <a:spcPts val="360"/>
              </a:spcBef>
              <a:spcAft>
                <a:spcPts val="0"/>
              </a:spcAft>
              <a:buSzPts val="1530"/>
              <a:buNone/>
            </a:pPr>
            <a:endParaRPr sz="1800"/>
          </a:p>
        </p:txBody>
      </p:sp>
      <p:pic>
        <p:nvPicPr>
          <p:cNvPr id="379" name="Google Shape;379;p30" descr="Hand holding piece of white puzzle on blue background"/>
          <p:cNvPicPr preferRelativeResize="0"/>
          <p:nvPr/>
        </p:nvPicPr>
        <p:blipFill rotWithShape="1">
          <a:blip r:embed="rId3">
            <a:alphaModFix/>
          </a:blip>
          <a:srcRect/>
          <a:stretch/>
        </p:blipFill>
        <p:spPr>
          <a:xfrm rot="5400000">
            <a:off x="4627900" y="1531821"/>
            <a:ext cx="4496436" cy="4046989"/>
          </a:xfrm>
          <a:prstGeom prst="rect">
            <a:avLst/>
          </a:prstGeom>
          <a:noFill/>
          <a:ln>
            <a:noFill/>
          </a:ln>
        </p:spPr>
      </p:pic>
      <p:cxnSp>
        <p:nvCxnSpPr>
          <p:cNvPr id="380" name="Google Shape;380;p30"/>
          <p:cNvCxnSpPr/>
          <p:nvPr/>
        </p:nvCxnSpPr>
        <p:spPr>
          <a:xfrm>
            <a:off x="365760" y="1143000"/>
            <a:ext cx="8321040" cy="0"/>
          </a:xfrm>
          <a:prstGeom prst="straightConnector1">
            <a:avLst/>
          </a:prstGeom>
          <a:noFill/>
          <a:ln w="22225" cap="flat" cmpd="sng">
            <a:solidFill>
              <a:schemeClr val="dk2"/>
            </a:solidFill>
            <a:prstDash val="solid"/>
            <a:round/>
            <a:headEnd type="none" w="sm" len="sm"/>
            <a:tailEnd type="none" w="sm" len="sm"/>
          </a:ln>
        </p:spPr>
      </p:cxnSp>
      <p:pic>
        <p:nvPicPr>
          <p:cNvPr id="381" name="Google Shape;381;p30"/>
          <p:cNvPicPr preferRelativeResize="0"/>
          <p:nvPr/>
        </p:nvPicPr>
        <p:blipFill rotWithShape="1">
          <a:blip r:embed="rId4">
            <a:alphaModFix amt="45000"/>
          </a:blip>
          <a:srcRect/>
          <a:stretch/>
        </p:blipFill>
        <p:spPr>
          <a:xfrm>
            <a:off x="7803816" y="5943600"/>
            <a:ext cx="967026" cy="483513"/>
          </a:xfrm>
          <a:prstGeom prst="rect">
            <a:avLst/>
          </a:prstGeom>
          <a:noFill/>
          <a:ln>
            <a:noFill/>
          </a:ln>
        </p:spPr>
      </p:pic>
      <p:sp>
        <p:nvSpPr>
          <p:cNvPr id="382" name="Google Shape;382;p30"/>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31"/>
          <p:cNvSpPr txBox="1">
            <a:spLocks noGrp="1"/>
          </p:cNvSpPr>
          <p:nvPr>
            <p:ph type="title"/>
          </p:nvPr>
        </p:nvSpPr>
        <p:spPr>
          <a:xfrm>
            <a:off x="236989" y="292468"/>
            <a:ext cx="8229600" cy="990600"/>
          </a:xfrm>
          <a:prstGeom prst="rect">
            <a:avLst/>
          </a:prstGeom>
          <a:noFill/>
          <a:ln>
            <a:noFill/>
          </a:ln>
        </p:spPr>
        <p:txBody>
          <a:bodyPr spcFirstLastPara="1" wrap="square" lIns="91425" tIns="45700" rIns="91425" bIns="45700" anchor="ctr" anchorCtr="0">
            <a:normAutofit/>
          </a:bodyPr>
          <a:lstStyle/>
          <a:p>
            <a:pPr>
              <a:buClr>
                <a:schemeClr val="dk1"/>
              </a:buClr>
              <a:buSzPts val="4000"/>
            </a:pPr>
            <a:r>
              <a:rPr lang="en-US" b="1" i="1">
                <a:solidFill>
                  <a:schemeClr val="accent4"/>
                </a:solidFill>
                <a:latin typeface="Times New Roman"/>
                <a:ea typeface="Times New Roman"/>
                <a:cs typeface="Times New Roman"/>
                <a:sym typeface="Times New Roman"/>
              </a:rPr>
              <a:t> Think Link!  </a:t>
            </a:r>
            <a:endParaRPr sz="2400" b="1" i="1">
              <a:solidFill>
                <a:schemeClr val="dk1"/>
              </a:solidFill>
              <a:latin typeface="Times New Roman"/>
              <a:ea typeface="Times New Roman"/>
              <a:cs typeface="Times New Roman"/>
              <a:sym typeface="Times New Roman"/>
            </a:endParaRPr>
          </a:p>
        </p:txBody>
      </p:sp>
      <p:sp>
        <p:nvSpPr>
          <p:cNvPr id="389" name="Google Shape;389;p31"/>
          <p:cNvSpPr txBox="1">
            <a:spLocks noGrp="1"/>
          </p:cNvSpPr>
          <p:nvPr>
            <p:ph type="body" idx="1"/>
          </p:nvPr>
        </p:nvSpPr>
        <p:spPr>
          <a:xfrm>
            <a:off x="165900" y="1232913"/>
            <a:ext cx="4542600" cy="4876800"/>
          </a:xfrm>
          <a:prstGeom prst="rect">
            <a:avLst/>
          </a:prstGeom>
          <a:noFill/>
          <a:ln>
            <a:noFill/>
          </a:ln>
        </p:spPr>
        <p:txBody>
          <a:bodyPr spcFirstLastPara="1" wrap="square" lIns="91425" tIns="45700" rIns="91425" bIns="45700" anchor="t" anchorCtr="0">
            <a:noAutofit/>
          </a:bodyPr>
          <a:lstStyle/>
          <a:p>
            <a:pPr marL="585470" lvl="1" indent="-342900">
              <a:lnSpc>
                <a:spcPct val="150000"/>
              </a:lnSpc>
              <a:spcBef>
                <a:spcPts val="400"/>
              </a:spcBef>
              <a:buSzPts val="2200"/>
              <a:buFont typeface="Wingdings" panose="05000000000000000000" pitchFamily="2" charset="2"/>
              <a:buChar char="Ø"/>
            </a:pPr>
            <a:r>
              <a:rPr lang="en-US" sz="2200" b="1" i="1">
                <a:latin typeface="Times New Roman"/>
                <a:ea typeface="Times New Roman"/>
                <a:cs typeface="Times New Roman"/>
                <a:sym typeface="Times New Roman"/>
              </a:rPr>
              <a:t>Identify</a:t>
            </a:r>
            <a:r>
              <a:rPr lang="en-US" sz="2200">
                <a:latin typeface="Times New Roman"/>
                <a:ea typeface="Times New Roman"/>
                <a:cs typeface="Times New Roman"/>
                <a:sym typeface="Times New Roman"/>
              </a:rPr>
              <a:t> more issues and concerns.</a:t>
            </a:r>
            <a:endParaRPr lang="en-US" sz="2200">
              <a:ea typeface="Times New Roman"/>
            </a:endParaRPr>
          </a:p>
          <a:p>
            <a:pPr marL="585470" lvl="1" indent="-342900">
              <a:lnSpc>
                <a:spcPct val="150000"/>
              </a:lnSpc>
              <a:spcBef>
                <a:spcPts val="400"/>
              </a:spcBef>
              <a:buSzPts val="2200"/>
              <a:buFont typeface="Wingdings" panose="05000000000000000000" pitchFamily="2" charset="2"/>
              <a:buChar char="Ø"/>
            </a:pPr>
            <a:r>
              <a:rPr lang="en-US" sz="2200">
                <a:latin typeface="Times New Roman"/>
                <a:ea typeface="Times New Roman"/>
                <a:cs typeface="Times New Roman"/>
                <a:sym typeface="Times New Roman"/>
              </a:rPr>
              <a:t>Ask more </a:t>
            </a:r>
            <a:r>
              <a:rPr lang="en-US" sz="2200" b="1" i="1">
                <a:latin typeface="Times New Roman"/>
                <a:ea typeface="Times New Roman"/>
                <a:cs typeface="Times New Roman"/>
                <a:sym typeface="Times New Roman"/>
              </a:rPr>
              <a:t>relevant</a:t>
            </a:r>
            <a:r>
              <a:rPr lang="en-US" sz="2200">
                <a:latin typeface="Times New Roman"/>
                <a:ea typeface="Times New Roman"/>
                <a:cs typeface="Times New Roman"/>
                <a:sym typeface="Times New Roman"/>
              </a:rPr>
              <a:t> questions.</a:t>
            </a:r>
            <a:endParaRPr lang="en-US" sz="2200">
              <a:ea typeface="Times New Roman"/>
            </a:endParaRPr>
          </a:p>
          <a:p>
            <a:pPr marL="585470" lvl="1" indent="-342900">
              <a:lnSpc>
                <a:spcPct val="150000"/>
              </a:lnSpc>
              <a:spcBef>
                <a:spcPts val="400"/>
              </a:spcBef>
              <a:buSzPts val="2200"/>
              <a:buFont typeface="Wingdings" panose="05000000000000000000" pitchFamily="2" charset="2"/>
              <a:buChar char="Ø"/>
            </a:pPr>
            <a:r>
              <a:rPr lang="en-US" sz="2200">
                <a:latin typeface="Times New Roman"/>
                <a:ea typeface="Times New Roman"/>
                <a:cs typeface="Times New Roman"/>
                <a:sym typeface="Times New Roman"/>
              </a:rPr>
              <a:t>Develop a better understanding of the </a:t>
            </a:r>
            <a:r>
              <a:rPr lang="en-US" sz="2200" b="1" i="1">
                <a:latin typeface="Times New Roman"/>
                <a:ea typeface="Times New Roman"/>
                <a:cs typeface="Times New Roman"/>
                <a:sym typeface="Times New Roman"/>
              </a:rPr>
              <a:t>big picture</a:t>
            </a:r>
            <a:r>
              <a:rPr lang="en-US" sz="2200">
                <a:latin typeface="Times New Roman"/>
                <a:ea typeface="Times New Roman"/>
                <a:cs typeface="Times New Roman"/>
                <a:sym typeface="Times New Roman"/>
              </a:rPr>
              <a:t>.</a:t>
            </a:r>
            <a:endParaRPr lang="en-US" sz="2200">
              <a:ea typeface="Times New Roman"/>
            </a:endParaRPr>
          </a:p>
          <a:p>
            <a:pPr marL="585470" lvl="1" indent="-342900">
              <a:lnSpc>
                <a:spcPct val="150000"/>
              </a:lnSpc>
              <a:spcBef>
                <a:spcPts val="400"/>
              </a:spcBef>
              <a:buSzPts val="2200"/>
              <a:buFont typeface="Wingdings" panose="05000000000000000000" pitchFamily="2" charset="2"/>
              <a:buChar char="Ø"/>
            </a:pPr>
            <a:r>
              <a:rPr lang="en-US" sz="2200">
                <a:latin typeface="Times New Roman"/>
                <a:ea typeface="Times New Roman"/>
                <a:cs typeface="Times New Roman"/>
                <a:sym typeface="Times New Roman"/>
              </a:rPr>
              <a:t>Listen for the little things that </a:t>
            </a:r>
            <a:r>
              <a:rPr lang="en-US" sz="2200" b="1" i="1">
                <a:latin typeface="Times New Roman"/>
                <a:ea typeface="Times New Roman"/>
                <a:cs typeface="Times New Roman"/>
                <a:sym typeface="Times New Roman"/>
              </a:rPr>
              <a:t>actually</a:t>
            </a:r>
            <a:r>
              <a:rPr lang="en-US" sz="2200">
                <a:latin typeface="Times New Roman"/>
                <a:ea typeface="Times New Roman"/>
                <a:cs typeface="Times New Roman"/>
                <a:sym typeface="Times New Roman"/>
              </a:rPr>
              <a:t> matter.</a:t>
            </a:r>
            <a:endParaRPr lang="en-US" sz="2200">
              <a:ea typeface="Times New Roman"/>
            </a:endParaRPr>
          </a:p>
          <a:p>
            <a:pPr marL="585470" lvl="1" indent="-342900">
              <a:lnSpc>
                <a:spcPct val="150000"/>
              </a:lnSpc>
              <a:spcBef>
                <a:spcPts val="400"/>
              </a:spcBef>
              <a:buSzPts val="2200"/>
              <a:buFont typeface="Wingdings" panose="05000000000000000000" pitchFamily="2" charset="2"/>
              <a:buChar char="Ø"/>
            </a:pPr>
            <a:r>
              <a:rPr lang="en-US" sz="2200">
                <a:latin typeface="Times New Roman"/>
                <a:ea typeface="Times New Roman"/>
                <a:cs typeface="Times New Roman"/>
                <a:sym typeface="Times New Roman"/>
              </a:rPr>
              <a:t>Create a climate where parties feel </a:t>
            </a:r>
            <a:r>
              <a:rPr lang="en-US" sz="2200" b="1" i="1">
                <a:latin typeface="Times New Roman"/>
                <a:ea typeface="Times New Roman"/>
                <a:cs typeface="Times New Roman"/>
                <a:sym typeface="Times New Roman"/>
              </a:rPr>
              <a:t>you’re working for them</a:t>
            </a:r>
            <a:r>
              <a:rPr lang="en-US" sz="2200">
                <a:latin typeface="Times New Roman"/>
                <a:ea typeface="Times New Roman"/>
                <a:cs typeface="Times New Roman"/>
                <a:sym typeface="Times New Roman"/>
              </a:rPr>
              <a:t>.</a:t>
            </a:r>
            <a:endParaRPr sz="2200"/>
          </a:p>
          <a:p>
            <a:pPr marL="788670" lvl="1" indent="-405765" algn="l" rtl="0">
              <a:lnSpc>
                <a:spcPct val="150000"/>
              </a:lnSpc>
              <a:spcBef>
                <a:spcPts val="400"/>
              </a:spcBef>
              <a:spcAft>
                <a:spcPts val="0"/>
              </a:spcAft>
              <a:buSzPts val="1700"/>
              <a:buFont typeface="Wingdings" panose="05000000000000000000" pitchFamily="2" charset="2"/>
              <a:buChar char="Ø"/>
            </a:pPr>
            <a:endParaRPr>
              <a:latin typeface="Times New Roman"/>
              <a:ea typeface="Times New Roman"/>
              <a:cs typeface="Times New Roman"/>
            </a:endParaRPr>
          </a:p>
          <a:p>
            <a:pPr marL="342900" lvl="0" indent="-342900" algn="l" rtl="0">
              <a:spcBef>
                <a:spcPts val="480"/>
              </a:spcBef>
              <a:spcAft>
                <a:spcPts val="0"/>
              </a:spcAft>
              <a:buSzPts val="2040"/>
              <a:buFont typeface="Wingdings" panose="05000000000000000000" pitchFamily="2" charset="2"/>
              <a:buChar char="Ø"/>
            </a:pPr>
            <a:endParaRPr b="1"/>
          </a:p>
          <a:p>
            <a:pPr marL="285750" lvl="0" indent="-285750" algn="l" rtl="0">
              <a:spcBef>
                <a:spcPts val="360"/>
              </a:spcBef>
              <a:spcAft>
                <a:spcPts val="0"/>
              </a:spcAft>
              <a:buSzPts val="1530"/>
              <a:buFont typeface="Wingdings" panose="05000000000000000000" pitchFamily="2" charset="2"/>
              <a:buChar char="Ø"/>
            </a:pPr>
            <a:endParaRPr sz="1800"/>
          </a:p>
        </p:txBody>
      </p:sp>
      <p:pic>
        <p:nvPicPr>
          <p:cNvPr id="390" name="Google Shape;390;p31" descr="Hand holding piece of white puzzle on blue background"/>
          <p:cNvPicPr preferRelativeResize="0"/>
          <p:nvPr/>
        </p:nvPicPr>
        <p:blipFill rotWithShape="1">
          <a:blip r:embed="rId3">
            <a:alphaModFix/>
          </a:blip>
          <a:srcRect/>
          <a:stretch/>
        </p:blipFill>
        <p:spPr>
          <a:xfrm rot="5400000">
            <a:off x="4627900" y="1531821"/>
            <a:ext cx="4496436" cy="4046989"/>
          </a:xfrm>
          <a:prstGeom prst="rect">
            <a:avLst/>
          </a:prstGeom>
          <a:noFill/>
          <a:ln>
            <a:noFill/>
          </a:ln>
        </p:spPr>
      </p:pic>
      <p:cxnSp>
        <p:nvCxnSpPr>
          <p:cNvPr id="391" name="Google Shape;391;p31"/>
          <p:cNvCxnSpPr/>
          <p:nvPr/>
        </p:nvCxnSpPr>
        <p:spPr>
          <a:xfrm>
            <a:off x="365760" y="1143000"/>
            <a:ext cx="8321040" cy="0"/>
          </a:xfrm>
          <a:prstGeom prst="straightConnector1">
            <a:avLst/>
          </a:prstGeom>
          <a:noFill/>
          <a:ln w="22225" cap="flat" cmpd="sng">
            <a:solidFill>
              <a:schemeClr val="dk2"/>
            </a:solidFill>
            <a:prstDash val="solid"/>
            <a:round/>
            <a:headEnd type="none" w="sm" len="sm"/>
            <a:tailEnd type="none" w="sm" len="sm"/>
          </a:ln>
        </p:spPr>
      </p:cxnSp>
      <p:pic>
        <p:nvPicPr>
          <p:cNvPr id="392" name="Google Shape;392;p31"/>
          <p:cNvPicPr preferRelativeResize="0"/>
          <p:nvPr/>
        </p:nvPicPr>
        <p:blipFill rotWithShape="1">
          <a:blip r:embed="rId4">
            <a:alphaModFix amt="45000"/>
          </a:blip>
          <a:srcRect/>
          <a:stretch/>
        </p:blipFill>
        <p:spPr>
          <a:xfrm>
            <a:off x="7803816" y="5943600"/>
            <a:ext cx="967026" cy="483513"/>
          </a:xfrm>
          <a:prstGeom prst="rect">
            <a:avLst/>
          </a:prstGeom>
          <a:noFill/>
          <a:ln>
            <a:noFill/>
          </a:ln>
        </p:spPr>
      </p:pic>
      <p:sp>
        <p:nvSpPr>
          <p:cNvPr id="393" name="Google Shape;393;p31"/>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7"/>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r>
              <a:rPr lang="en-US" b="1" i="1">
                <a:solidFill>
                  <a:schemeClr val="accent4"/>
                </a:solidFill>
                <a:latin typeface="Times New Roman"/>
                <a:cs typeface="Times New Roman"/>
                <a:sym typeface="Times New Roman"/>
              </a:rPr>
              <a:t>Understanding Agreements...</a:t>
            </a:r>
            <a:endParaRPr lang="en-US">
              <a:solidFill>
                <a:schemeClr val="accent4"/>
              </a:solidFill>
            </a:endParaRPr>
          </a:p>
        </p:txBody>
      </p:sp>
      <p:sp>
        <p:nvSpPr>
          <p:cNvPr id="347" name="Google Shape;347;p27"/>
          <p:cNvSpPr txBox="1">
            <a:spLocks noGrp="1"/>
          </p:cNvSpPr>
          <p:nvPr>
            <p:ph type="body" idx="1"/>
          </p:nvPr>
        </p:nvSpPr>
        <p:spPr>
          <a:xfrm>
            <a:off x="274320" y="1287842"/>
            <a:ext cx="8412480" cy="5410200"/>
          </a:xfrm>
          <a:prstGeom prst="rect">
            <a:avLst/>
          </a:prstGeom>
          <a:noFill/>
          <a:ln>
            <a:noFill/>
          </a:ln>
        </p:spPr>
        <p:txBody>
          <a:bodyPr spcFirstLastPara="1" wrap="square" lIns="91425" tIns="45700" rIns="91425" bIns="45700" anchor="t" anchorCtr="0">
            <a:normAutofit/>
          </a:bodyPr>
          <a:lstStyle/>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Let's review the principles of mediation: </a:t>
            </a:r>
            <a:endParaRPr lang="en-US" sz="2400">
              <a:latin typeface="Times New Roman"/>
              <a:cs typeface="Times New Roman"/>
            </a:endParaRPr>
          </a:p>
          <a:p>
            <a:pPr marL="1245870" lvl="1" indent="-514350">
              <a:lnSpc>
                <a:spcPct val="150000"/>
              </a:lnSpc>
              <a:buSzPts val="1700"/>
            </a:pPr>
            <a:r>
              <a:rPr lang="en-US">
                <a:latin typeface="Times New Roman"/>
                <a:cs typeface="Times New Roman"/>
              </a:rPr>
              <a:t>Requires informed consent</a:t>
            </a:r>
          </a:p>
          <a:p>
            <a:pPr marL="1245870" lvl="1" indent="-514350">
              <a:lnSpc>
                <a:spcPct val="150000"/>
              </a:lnSpc>
              <a:buSzPts val="1700"/>
            </a:pPr>
            <a:r>
              <a:rPr lang="en-US">
                <a:latin typeface="Times New Roman"/>
                <a:cs typeface="Times New Roman"/>
              </a:rPr>
              <a:t>Self-determination</a:t>
            </a:r>
          </a:p>
          <a:p>
            <a:pPr marL="1245870" lvl="1" indent="-514350">
              <a:lnSpc>
                <a:spcPct val="150000"/>
              </a:lnSpc>
              <a:buSzPts val="1700"/>
            </a:pPr>
            <a:r>
              <a:rPr lang="en-US">
                <a:latin typeface="Times New Roman"/>
                <a:cs typeface="Times New Roman"/>
              </a:rPr>
              <a:t>Confidential </a:t>
            </a:r>
          </a:p>
          <a:p>
            <a:pPr marL="1245870" lvl="1" indent="-514350">
              <a:lnSpc>
                <a:spcPct val="150000"/>
              </a:lnSpc>
              <a:buSzPts val="1700"/>
            </a:pPr>
            <a:r>
              <a:rPr lang="en-US">
                <a:latin typeface="Times New Roman"/>
                <a:cs typeface="Times New Roman"/>
              </a:rPr>
              <a:t>Informal</a:t>
            </a:r>
          </a:p>
          <a:p>
            <a:pPr marL="1245870" lvl="1" indent="-514350">
              <a:lnSpc>
                <a:spcPct val="150000"/>
              </a:lnSpc>
              <a:buSzPts val="1700"/>
            </a:pPr>
            <a:r>
              <a:rPr lang="en-US">
                <a:latin typeface="Times New Roman"/>
                <a:cs typeface="Times New Roman"/>
              </a:rPr>
              <a:t>Neutral as to parties and subject matter</a:t>
            </a:r>
          </a:p>
          <a:p>
            <a:pPr marL="731520" lvl="1" indent="0">
              <a:lnSpc>
                <a:spcPct val="150000"/>
              </a:lnSpc>
              <a:buSzPts val="1700"/>
              <a:buNone/>
            </a:pPr>
            <a:endParaRPr lang="en-US">
              <a:latin typeface="Times New Roman"/>
              <a:cs typeface="Times New Roman"/>
            </a:endParaRPr>
          </a:p>
          <a:p>
            <a:pPr marL="788670" indent="-514350">
              <a:lnSpc>
                <a:spcPct val="150000"/>
              </a:lnSpc>
              <a:buSzPts val="1700"/>
            </a:pPr>
            <a:endParaRPr lang="en-US">
              <a:latin typeface="Times New Roman"/>
              <a:cs typeface="Times New Roman"/>
            </a:endParaRPr>
          </a:p>
        </p:txBody>
      </p:sp>
      <p:cxnSp>
        <p:nvCxnSpPr>
          <p:cNvPr id="348" name="Google Shape;348;p2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9" name="Google Shape;349;p27"/>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50" name="Google Shape;350;p2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399644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4"/>
          <p:cNvSpPr txBox="1">
            <a:spLocks noGrp="1"/>
          </p:cNvSpPr>
          <p:nvPr>
            <p:ph type="body" idx="1"/>
          </p:nvPr>
        </p:nvSpPr>
        <p:spPr>
          <a:xfrm>
            <a:off x="710845" y="1885978"/>
            <a:ext cx="7773736" cy="4242816"/>
          </a:xfrm>
          <a:prstGeom prst="rect">
            <a:avLst/>
          </a:prstGeom>
          <a:noFill/>
          <a:ln>
            <a:noFill/>
          </a:ln>
        </p:spPr>
        <p:txBody>
          <a:bodyPr spcFirstLastPara="1" wrap="square" lIns="91425" tIns="45700" rIns="91425" bIns="45700" anchor="t" anchorCtr="0">
            <a:normAutofit/>
          </a:bodyPr>
          <a:lstStyle/>
          <a:p>
            <a:pPr marL="0" indent="0" algn="ctr">
              <a:spcBef>
                <a:spcPts val="0"/>
              </a:spcBef>
              <a:buSzPct val="85000"/>
            </a:pPr>
            <a:r>
              <a:rPr lang="en-US" sz="2400" b="1">
                <a:latin typeface="Times New Roman"/>
                <a:ea typeface="Times New Roman"/>
                <a:cs typeface="Times New Roman"/>
                <a:sym typeface="Times New Roman"/>
              </a:rPr>
              <a:t>“Breathes there the mediator who does not shudder, </a:t>
            </a:r>
            <a:endParaRPr lang="en-US" sz="2400" b="1"/>
          </a:p>
          <a:p>
            <a:pPr marL="0" indent="0" algn="ctr">
              <a:spcBef>
                <a:spcPts val="555"/>
              </a:spcBef>
              <a:buSzPct val="85000"/>
            </a:pPr>
            <a:r>
              <a:rPr lang="en-US" sz="2400" b="1">
                <a:latin typeface="Times New Roman"/>
                <a:ea typeface="Times New Roman"/>
                <a:cs typeface="Times New Roman"/>
                <a:sym typeface="Times New Roman"/>
              </a:rPr>
              <a:t>on hearing a negotiating party utter, </a:t>
            </a:r>
            <a:endParaRPr sz="2400" b="1"/>
          </a:p>
          <a:p>
            <a:pPr marL="0" indent="0" algn="ctr">
              <a:spcBef>
                <a:spcPts val="555"/>
              </a:spcBef>
              <a:buSzPct val="85000"/>
            </a:pPr>
            <a:r>
              <a:rPr lang="en-US" sz="2400" b="1">
                <a:latin typeface="Times New Roman"/>
                <a:ea typeface="Times New Roman"/>
                <a:cs typeface="Times New Roman"/>
                <a:sym typeface="Times New Roman"/>
              </a:rPr>
              <a:t>That pious oath, </a:t>
            </a:r>
            <a:endParaRPr sz="2400" b="1"/>
          </a:p>
          <a:p>
            <a:pPr marL="0" indent="0" algn="ctr">
              <a:spcBef>
                <a:spcPts val="555"/>
              </a:spcBef>
              <a:buSzPct val="85000"/>
            </a:pPr>
            <a:r>
              <a:rPr lang="en-US" sz="2400" b="1">
                <a:latin typeface="Times New Roman"/>
                <a:ea typeface="Times New Roman"/>
                <a:cs typeface="Times New Roman"/>
                <a:sym typeface="Times New Roman"/>
              </a:rPr>
              <a:t>with look invincible, </a:t>
            </a:r>
            <a:endParaRPr sz="2400" b="1"/>
          </a:p>
          <a:p>
            <a:pPr marL="0" indent="0" algn="ctr">
              <a:spcBef>
                <a:spcPts val="555"/>
              </a:spcBef>
              <a:buSzPct val="85000"/>
            </a:pPr>
            <a:r>
              <a:rPr lang="en-US" sz="2400" b="1">
                <a:latin typeface="Times New Roman"/>
                <a:ea typeface="Times New Roman"/>
                <a:cs typeface="Times New Roman"/>
                <a:sym typeface="Times New Roman"/>
              </a:rPr>
              <a:t>Here I stand, </a:t>
            </a:r>
            <a:endParaRPr sz="2400" b="1"/>
          </a:p>
          <a:p>
            <a:pPr marL="0" lvl="0" indent="0" algn="ctr" rtl="0">
              <a:spcBef>
                <a:spcPts val="555"/>
              </a:spcBef>
              <a:spcAft>
                <a:spcPts val="0"/>
              </a:spcAft>
              <a:buSzPct val="85000"/>
              <a:buNone/>
            </a:pPr>
            <a:r>
              <a:rPr lang="en-US" sz="2400" b="1">
                <a:latin typeface="Times New Roman"/>
                <a:ea typeface="Times New Roman"/>
                <a:cs typeface="Times New Roman"/>
                <a:sym typeface="Times New Roman"/>
              </a:rPr>
              <a:t>‘It’s a matter of principle.’”</a:t>
            </a:r>
            <a:endParaRPr sz="2400" b="1"/>
          </a:p>
          <a:p>
            <a:pPr marL="0" lvl="0" indent="0" algn="l" rtl="0">
              <a:spcBef>
                <a:spcPts val="259"/>
              </a:spcBef>
              <a:spcAft>
                <a:spcPts val="0"/>
              </a:spcAft>
              <a:buSzPct val="85000"/>
              <a:buNone/>
            </a:pPr>
            <a:endParaRPr sz="2400"/>
          </a:p>
        </p:txBody>
      </p:sp>
      <p:pic>
        <p:nvPicPr>
          <p:cNvPr id="122" name="Google Shape;122;p4"/>
          <p:cNvPicPr preferRelativeResize="0"/>
          <p:nvPr/>
        </p:nvPicPr>
        <p:blipFill rotWithShape="1">
          <a:blip r:embed="rId3">
            <a:alphaModFix amt="45000"/>
          </a:blip>
          <a:srcRect/>
          <a:stretch/>
        </p:blipFill>
        <p:spPr>
          <a:xfrm>
            <a:off x="7811214" y="5943600"/>
            <a:ext cx="967026" cy="483513"/>
          </a:xfrm>
          <a:prstGeom prst="rect">
            <a:avLst/>
          </a:prstGeom>
          <a:noFill/>
          <a:ln>
            <a:noFill/>
          </a:ln>
        </p:spPr>
      </p:pic>
      <p:sp>
        <p:nvSpPr>
          <p:cNvPr id="123" name="Google Shape;123;p4"/>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7"/>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r>
              <a:rPr lang="en-US" b="1" i="1">
                <a:solidFill>
                  <a:schemeClr val="accent4"/>
                </a:solidFill>
                <a:latin typeface="Times New Roman"/>
                <a:cs typeface="Times New Roman"/>
                <a:sym typeface="Times New Roman"/>
              </a:rPr>
              <a:t>Understanding Agreements...</a:t>
            </a:r>
            <a:endParaRPr lang="en-US">
              <a:solidFill>
                <a:schemeClr val="accent4"/>
              </a:solidFill>
            </a:endParaRPr>
          </a:p>
        </p:txBody>
      </p:sp>
      <p:sp>
        <p:nvSpPr>
          <p:cNvPr id="347" name="Google Shape;347;p27"/>
          <p:cNvSpPr txBox="1">
            <a:spLocks noGrp="1"/>
          </p:cNvSpPr>
          <p:nvPr>
            <p:ph type="body" idx="1"/>
          </p:nvPr>
        </p:nvSpPr>
        <p:spPr>
          <a:xfrm>
            <a:off x="274320" y="1287842"/>
            <a:ext cx="8412480" cy="5410200"/>
          </a:xfrm>
          <a:prstGeom prst="rect">
            <a:avLst/>
          </a:prstGeom>
          <a:noFill/>
          <a:ln>
            <a:noFill/>
          </a:ln>
        </p:spPr>
        <p:txBody>
          <a:bodyPr spcFirstLastPara="1" wrap="square" lIns="91425" tIns="45700" rIns="91425" bIns="45700" anchor="t" anchorCtr="0">
            <a:normAutofit/>
          </a:bodyPr>
          <a:lstStyle/>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Parties have come to a consensus about a resolution for moving forward. </a:t>
            </a:r>
            <a:endParaRPr lang="en-US">
              <a:latin typeface="Times New Roman"/>
              <a:cs typeface="Times New Roman"/>
            </a:endParaRPr>
          </a:p>
          <a:p>
            <a:pPr marL="788670" indent="-514350">
              <a:lnSpc>
                <a:spcPct val="150000"/>
              </a:lnSpc>
              <a:buSzPts val="1700"/>
            </a:pPr>
            <a:endParaRPr lang="en-US">
              <a:latin typeface="Times New Roman"/>
              <a:cs typeface="Times New Roman"/>
            </a:endParaRPr>
          </a:p>
        </p:txBody>
      </p:sp>
      <p:cxnSp>
        <p:nvCxnSpPr>
          <p:cNvPr id="348" name="Google Shape;348;p2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9" name="Google Shape;349;p27"/>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50" name="Google Shape;350;p2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pic>
        <p:nvPicPr>
          <p:cNvPr id="2" name="Picture 2" descr="Diagram&#10;&#10;Description automatically generated">
            <a:extLst>
              <a:ext uri="{FF2B5EF4-FFF2-40B4-BE49-F238E27FC236}">
                <a16:creationId xmlns:a16="http://schemas.microsoft.com/office/drawing/2014/main" id="{2C0CFE20-FC3C-9698-E05B-017542357812}"/>
              </a:ext>
            </a:extLst>
          </p:cNvPr>
          <p:cNvPicPr>
            <a:picLocks noChangeAspect="1"/>
          </p:cNvPicPr>
          <p:nvPr/>
        </p:nvPicPr>
        <p:blipFill>
          <a:blip r:embed="rId4"/>
          <a:stretch>
            <a:fillRect/>
          </a:stretch>
        </p:blipFill>
        <p:spPr>
          <a:xfrm>
            <a:off x="3319750" y="3864112"/>
            <a:ext cx="2596308" cy="2122694"/>
          </a:xfrm>
          <a:prstGeom prst="rect">
            <a:avLst/>
          </a:prstGeom>
        </p:spPr>
      </p:pic>
    </p:spTree>
    <p:extLst>
      <p:ext uri="{BB962C8B-B14F-4D97-AF65-F5344CB8AC3E}">
        <p14:creationId xmlns:p14="http://schemas.microsoft.com/office/powerpoint/2010/main" val="13608448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7"/>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r>
              <a:rPr lang="en-US" b="1" i="1">
                <a:solidFill>
                  <a:schemeClr val="accent4"/>
                </a:solidFill>
                <a:latin typeface="Times New Roman"/>
                <a:cs typeface="Times New Roman"/>
                <a:sym typeface="Times New Roman"/>
              </a:rPr>
              <a:t>The Mediator's Role in Agreements</a:t>
            </a:r>
            <a:endParaRPr lang="en-US">
              <a:solidFill>
                <a:schemeClr val="accent4"/>
              </a:solidFill>
            </a:endParaRPr>
          </a:p>
        </p:txBody>
      </p:sp>
      <p:sp>
        <p:nvSpPr>
          <p:cNvPr id="347" name="Google Shape;347;p27"/>
          <p:cNvSpPr txBox="1">
            <a:spLocks noGrp="1"/>
          </p:cNvSpPr>
          <p:nvPr>
            <p:ph type="body" idx="1"/>
          </p:nvPr>
        </p:nvSpPr>
        <p:spPr>
          <a:xfrm>
            <a:off x="274320" y="1287842"/>
            <a:ext cx="8412480" cy="5410200"/>
          </a:xfrm>
          <a:prstGeom prst="rect">
            <a:avLst/>
          </a:prstGeom>
          <a:noFill/>
          <a:ln>
            <a:noFill/>
          </a:ln>
        </p:spPr>
        <p:txBody>
          <a:bodyPr spcFirstLastPara="1" wrap="square" lIns="91425" tIns="45700" rIns="91425" bIns="45700" anchor="t" anchorCtr="0">
            <a:normAutofit/>
          </a:bodyPr>
          <a:lstStyle/>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Don't prejudge</a:t>
            </a:r>
            <a:endParaRPr lang="en-US">
              <a:latin typeface="Times New Roman"/>
              <a:cs typeface="Times New Roman"/>
            </a:endParaRPr>
          </a:p>
          <a:p>
            <a:pPr marL="788670" indent="-514350">
              <a:lnSpc>
                <a:spcPct val="150000"/>
              </a:lnSpc>
              <a:buSzPts val="1700"/>
              <a:buFont typeface="Wingdings" panose="05000000000000000000" pitchFamily="2" charset="2"/>
              <a:buChar char="Ø"/>
            </a:pPr>
            <a:r>
              <a:rPr lang="en-US">
                <a:latin typeface="Times New Roman"/>
                <a:cs typeface="Times New Roman"/>
              </a:rPr>
              <a:t>No stake</a:t>
            </a:r>
          </a:p>
          <a:p>
            <a:pPr marL="788670" indent="-514350">
              <a:lnSpc>
                <a:spcPct val="150000"/>
              </a:lnSpc>
              <a:buSzPts val="1700"/>
              <a:buFont typeface="Wingdings" panose="05000000000000000000" pitchFamily="2" charset="2"/>
              <a:buChar char="Ø"/>
            </a:pPr>
            <a:r>
              <a:rPr lang="en-US">
                <a:latin typeface="Times New Roman"/>
                <a:cs typeface="Times New Roman"/>
              </a:rPr>
              <a:t>Focus</a:t>
            </a:r>
          </a:p>
          <a:p>
            <a:pPr marL="1245870" lvl="1" indent="-514350">
              <a:lnSpc>
                <a:spcPct val="150000"/>
              </a:lnSpc>
              <a:buSzPts val="1700"/>
            </a:pPr>
            <a:r>
              <a:rPr lang="en-US" b="1">
                <a:latin typeface="Times New Roman"/>
                <a:cs typeface="Times New Roman"/>
              </a:rPr>
              <a:t>Process</a:t>
            </a:r>
          </a:p>
          <a:p>
            <a:pPr marL="1245870" lvl="1" indent="-514350">
              <a:lnSpc>
                <a:spcPct val="150000"/>
              </a:lnSpc>
              <a:buSzPts val="1700"/>
            </a:pPr>
            <a:r>
              <a:rPr lang="en-US" b="1">
                <a:latin typeface="Times New Roman"/>
                <a:cs typeface="Times New Roman"/>
              </a:rPr>
              <a:t>Skills</a:t>
            </a:r>
          </a:p>
          <a:p>
            <a:pPr marL="1245870" lvl="1" indent="-514350">
              <a:lnSpc>
                <a:spcPct val="150000"/>
              </a:lnSpc>
              <a:buSzPts val="1700"/>
            </a:pPr>
            <a:r>
              <a:rPr lang="en-US" b="1">
                <a:latin typeface="Times New Roman"/>
                <a:cs typeface="Times New Roman"/>
              </a:rPr>
              <a:t>What the parties want</a:t>
            </a:r>
          </a:p>
          <a:p>
            <a:pPr marL="788670" indent="-514350">
              <a:lnSpc>
                <a:spcPct val="150000"/>
              </a:lnSpc>
              <a:buSzPts val="1700"/>
            </a:pPr>
            <a:endParaRPr lang="en-US">
              <a:latin typeface="Times New Roman"/>
              <a:cs typeface="Times New Roman"/>
            </a:endParaRPr>
          </a:p>
        </p:txBody>
      </p:sp>
      <p:cxnSp>
        <p:nvCxnSpPr>
          <p:cNvPr id="348" name="Google Shape;348;p2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9" name="Google Shape;349;p27"/>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50" name="Google Shape;350;p2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457192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7"/>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r>
              <a:rPr lang="en-US" b="1" i="1">
                <a:solidFill>
                  <a:schemeClr val="accent4"/>
                </a:solidFill>
                <a:latin typeface="Times New Roman"/>
                <a:cs typeface="Times New Roman"/>
                <a:sym typeface="Times New Roman"/>
              </a:rPr>
              <a:t>Mediators Help Parties To...</a:t>
            </a:r>
            <a:endParaRPr lang="en-US">
              <a:solidFill>
                <a:schemeClr val="accent4"/>
              </a:solidFill>
            </a:endParaRPr>
          </a:p>
        </p:txBody>
      </p:sp>
      <p:sp>
        <p:nvSpPr>
          <p:cNvPr id="347" name="Google Shape;347;p27"/>
          <p:cNvSpPr txBox="1">
            <a:spLocks noGrp="1"/>
          </p:cNvSpPr>
          <p:nvPr>
            <p:ph type="body" idx="1"/>
          </p:nvPr>
        </p:nvSpPr>
        <p:spPr>
          <a:xfrm>
            <a:off x="274320" y="1287842"/>
            <a:ext cx="8412480" cy="5410200"/>
          </a:xfrm>
          <a:prstGeom prst="rect">
            <a:avLst/>
          </a:prstGeom>
          <a:noFill/>
          <a:ln>
            <a:noFill/>
          </a:ln>
        </p:spPr>
        <p:txBody>
          <a:bodyPr spcFirstLastPara="1" wrap="square" lIns="91425" tIns="45700" rIns="91425" bIns="45700" anchor="t" anchorCtr="0">
            <a:normAutofit/>
          </a:bodyPr>
          <a:lstStyle/>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Clarify</a:t>
            </a:r>
            <a:endParaRPr lang="en-US">
              <a:latin typeface="Times New Roman"/>
              <a:cs typeface="Times New Roman"/>
            </a:endParaRPr>
          </a:p>
          <a:p>
            <a:pPr marL="1245870" lvl="1" indent="-514350">
              <a:lnSpc>
                <a:spcPct val="150000"/>
              </a:lnSpc>
              <a:buSzPts val="1700"/>
            </a:pPr>
            <a:r>
              <a:rPr lang="en-US">
                <a:latin typeface="Times New Roman"/>
                <a:cs typeface="Times New Roman"/>
              </a:rPr>
              <a:t>Narrow</a:t>
            </a:r>
          </a:p>
          <a:p>
            <a:pPr marL="1245870" lvl="1" indent="-514350">
              <a:lnSpc>
                <a:spcPct val="150000"/>
              </a:lnSpc>
              <a:buSzPts val="1700"/>
            </a:pPr>
            <a:r>
              <a:rPr lang="en-US">
                <a:latin typeface="Times New Roman"/>
                <a:cs typeface="Times New Roman"/>
              </a:rPr>
              <a:t>Improve communication</a:t>
            </a:r>
          </a:p>
          <a:p>
            <a:pPr marL="1245870" lvl="1" indent="-514350">
              <a:lnSpc>
                <a:spcPct val="150000"/>
              </a:lnSpc>
              <a:buSzPts val="1700"/>
            </a:pPr>
            <a:r>
              <a:rPr lang="en-US">
                <a:latin typeface="Times New Roman"/>
                <a:cs typeface="Times New Roman"/>
              </a:rPr>
              <a:t>Identify </a:t>
            </a:r>
          </a:p>
          <a:p>
            <a:pPr marL="1245870" lvl="1" indent="-514350">
              <a:lnSpc>
                <a:spcPct val="150000"/>
              </a:lnSpc>
              <a:buSzPts val="1700"/>
            </a:pPr>
            <a:r>
              <a:rPr lang="en-US">
                <a:latin typeface="Times New Roman"/>
                <a:cs typeface="Times New Roman"/>
              </a:rPr>
              <a:t>Create Opportunities</a:t>
            </a:r>
          </a:p>
          <a:p>
            <a:pPr marL="788670" indent="-514350">
              <a:lnSpc>
                <a:spcPct val="150000"/>
              </a:lnSpc>
              <a:buFont typeface="Wingdings" panose="05000000000000000000" pitchFamily="2" charset="2"/>
              <a:buChar char="Ø"/>
            </a:pPr>
            <a:r>
              <a:rPr lang="en-US" b="1">
                <a:latin typeface="Times New Roman"/>
                <a:cs typeface="Times New Roman"/>
              </a:rPr>
              <a:t>Stick to the process</a:t>
            </a:r>
            <a:endParaRPr lang="en-US">
              <a:latin typeface="Times New Roman"/>
              <a:cs typeface="Times New Roman"/>
            </a:endParaRPr>
          </a:p>
          <a:p>
            <a:pPr marL="731520" lvl="1" indent="0">
              <a:lnSpc>
                <a:spcPct val="150000"/>
              </a:lnSpc>
              <a:buSzPts val="1700"/>
              <a:buNone/>
            </a:pPr>
            <a:endParaRPr lang="en-US">
              <a:latin typeface="Times New Roman"/>
              <a:cs typeface="Times New Roman"/>
            </a:endParaRPr>
          </a:p>
        </p:txBody>
      </p:sp>
      <p:cxnSp>
        <p:nvCxnSpPr>
          <p:cNvPr id="348" name="Google Shape;348;p2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9" name="Google Shape;349;p27"/>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50" name="Google Shape;350;p2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18988449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7"/>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r>
              <a:rPr lang="en-US" b="1" i="1">
                <a:solidFill>
                  <a:schemeClr val="accent4"/>
                </a:solidFill>
                <a:latin typeface="Times New Roman"/>
                <a:cs typeface="Times New Roman"/>
                <a:sym typeface="Times New Roman"/>
              </a:rPr>
              <a:t>Barriers to Agreements...</a:t>
            </a:r>
            <a:endParaRPr lang="en-US"/>
          </a:p>
        </p:txBody>
      </p:sp>
      <p:sp>
        <p:nvSpPr>
          <p:cNvPr id="347" name="Google Shape;347;p27"/>
          <p:cNvSpPr txBox="1">
            <a:spLocks noGrp="1"/>
          </p:cNvSpPr>
          <p:nvPr>
            <p:ph type="body" idx="1"/>
          </p:nvPr>
        </p:nvSpPr>
        <p:spPr>
          <a:xfrm>
            <a:off x="274320" y="1287842"/>
            <a:ext cx="8412480" cy="5410200"/>
          </a:xfrm>
          <a:prstGeom prst="rect">
            <a:avLst/>
          </a:prstGeom>
          <a:noFill/>
          <a:ln>
            <a:noFill/>
          </a:ln>
        </p:spPr>
        <p:txBody>
          <a:bodyPr spcFirstLastPara="1" wrap="square" lIns="91425" tIns="45700" rIns="91425" bIns="45700" anchor="t" anchorCtr="0">
            <a:normAutofit/>
          </a:bodyPr>
          <a:lstStyle/>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Deadlocked</a:t>
            </a:r>
            <a:endParaRPr lang="en-US">
              <a:latin typeface="Times New Roman"/>
              <a:cs typeface="Times New Roman"/>
            </a:endParaRPr>
          </a:p>
          <a:p>
            <a:pPr marL="788670" indent="-514350">
              <a:lnSpc>
                <a:spcPct val="150000"/>
              </a:lnSpc>
              <a:buSzPts val="1700"/>
              <a:buFont typeface="Wingdings" panose="05000000000000000000" pitchFamily="2" charset="2"/>
              <a:buChar char="Ø"/>
            </a:pPr>
            <a:r>
              <a:rPr lang="en-US">
                <a:latin typeface="Times New Roman"/>
                <a:cs typeface="Times New Roman"/>
              </a:rPr>
              <a:t>Don't panic or assume that an agreement is not going to happen.</a:t>
            </a:r>
          </a:p>
          <a:p>
            <a:pPr marL="731520" lvl="1" indent="0">
              <a:lnSpc>
                <a:spcPct val="150000"/>
              </a:lnSpc>
              <a:buSzPts val="1700"/>
              <a:buNone/>
            </a:pPr>
            <a:endParaRPr lang="en-US">
              <a:latin typeface="Times New Roman"/>
              <a:cs typeface="Times New Roman"/>
            </a:endParaRPr>
          </a:p>
        </p:txBody>
      </p:sp>
      <p:cxnSp>
        <p:nvCxnSpPr>
          <p:cNvPr id="348" name="Google Shape;348;p2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9" name="Google Shape;349;p27"/>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50" name="Google Shape;350;p2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493056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7"/>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r>
              <a:rPr lang="en-US" b="1" i="1">
                <a:solidFill>
                  <a:schemeClr val="accent4"/>
                </a:solidFill>
                <a:latin typeface="Times New Roman"/>
                <a:cs typeface="Times New Roman"/>
                <a:sym typeface="Times New Roman"/>
              </a:rPr>
              <a:t>Later Mediators' Breaks</a:t>
            </a:r>
            <a:endParaRPr lang="en-US">
              <a:solidFill>
                <a:schemeClr val="accent4"/>
              </a:solidFill>
            </a:endParaRPr>
          </a:p>
        </p:txBody>
      </p:sp>
      <p:sp>
        <p:nvSpPr>
          <p:cNvPr id="347" name="Google Shape;347;p27"/>
          <p:cNvSpPr txBox="1">
            <a:spLocks noGrp="1"/>
          </p:cNvSpPr>
          <p:nvPr>
            <p:ph type="body" idx="1"/>
          </p:nvPr>
        </p:nvSpPr>
        <p:spPr>
          <a:xfrm>
            <a:off x="274320" y="1287842"/>
            <a:ext cx="8412480" cy="5410200"/>
          </a:xfrm>
          <a:prstGeom prst="rect">
            <a:avLst/>
          </a:prstGeom>
          <a:noFill/>
          <a:ln>
            <a:noFill/>
          </a:ln>
        </p:spPr>
        <p:txBody>
          <a:bodyPr spcFirstLastPara="1" wrap="square" lIns="91425" tIns="45700" rIns="91425" bIns="45700" anchor="t" anchorCtr="0">
            <a:normAutofit fontScale="92500" lnSpcReduction="10000"/>
          </a:bodyPr>
          <a:lstStyle/>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Identify what information to transmit to the parties</a:t>
            </a:r>
            <a:endParaRPr lang="en-US">
              <a:latin typeface="Times New Roman"/>
              <a:cs typeface="Times New Roman"/>
            </a:endParaRPr>
          </a:p>
          <a:p>
            <a:pPr marL="1245870" lvl="1" indent="-514350">
              <a:lnSpc>
                <a:spcPct val="150000"/>
              </a:lnSpc>
              <a:buSzPts val="1700"/>
            </a:pPr>
            <a:r>
              <a:rPr lang="en-US" sz="2400">
                <a:latin typeface="Times New Roman"/>
                <a:cs typeface="Times New Roman"/>
                <a:sym typeface="Times New Roman"/>
              </a:rPr>
              <a:t>How to package</a:t>
            </a:r>
            <a:endParaRPr lang="en-US" sz="2400"/>
          </a:p>
          <a:p>
            <a:pPr marL="1245870" lvl="1" indent="-514350">
              <a:lnSpc>
                <a:spcPct val="150000"/>
              </a:lnSpc>
              <a:buSzPts val="1700"/>
            </a:pPr>
            <a:r>
              <a:rPr lang="en-US" sz="2400">
                <a:latin typeface="Times New Roman"/>
                <a:cs typeface="Times New Roman"/>
                <a:sym typeface="Times New Roman"/>
              </a:rPr>
              <a:t>When to transmit</a:t>
            </a:r>
            <a:endParaRPr lang="en-US" sz="2400"/>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Identify areas of agreements</a:t>
            </a:r>
            <a:endParaRPr lang="en-US">
              <a:sym typeface="Times New Roman"/>
            </a:endParaRPr>
          </a:p>
          <a:p>
            <a:pPr marL="1245870" lvl="1" indent="-514350">
              <a:lnSpc>
                <a:spcPct val="150000"/>
              </a:lnSpc>
              <a:buSzPts val="1700"/>
            </a:pPr>
            <a:r>
              <a:rPr lang="en-US" sz="2400">
                <a:latin typeface="Times New Roman"/>
                <a:cs typeface="Times New Roman"/>
                <a:sym typeface="Times New Roman"/>
              </a:rPr>
              <a:t>Identify issues that still need to be resolved</a:t>
            </a:r>
            <a:endParaRPr lang="en-US" sz="2400"/>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Make a plan</a:t>
            </a:r>
            <a:endParaRPr lang="en-US">
              <a:sym typeface="Times New Roman"/>
            </a:endParaRPr>
          </a:p>
          <a:p>
            <a:pPr marL="1245870" lvl="1" indent="-514350">
              <a:lnSpc>
                <a:spcPct val="150000"/>
              </a:lnSpc>
              <a:buSzPts val="1700"/>
            </a:pPr>
            <a:r>
              <a:rPr lang="en-US" sz="2400">
                <a:latin typeface="Times New Roman"/>
                <a:cs typeface="Times New Roman"/>
                <a:sym typeface="Times New Roman"/>
              </a:rPr>
              <a:t>Anticipate challenges</a:t>
            </a:r>
            <a:endParaRPr lang="en-US" sz="2400"/>
          </a:p>
          <a:p>
            <a:pPr marL="1245870" lvl="1" indent="-514350">
              <a:lnSpc>
                <a:spcPct val="150000"/>
              </a:lnSpc>
              <a:buSzPts val="1700"/>
            </a:pPr>
            <a:r>
              <a:rPr lang="en-US" sz="2400">
                <a:latin typeface="Times New Roman"/>
                <a:cs typeface="Times New Roman"/>
                <a:sym typeface="Times New Roman"/>
              </a:rPr>
              <a:t>Anticipate barriers</a:t>
            </a:r>
            <a:endParaRPr sz="2400"/>
          </a:p>
          <a:p>
            <a:pPr marL="1245870" lvl="1" indent="-514350">
              <a:lnSpc>
                <a:spcPct val="150000"/>
              </a:lnSpc>
              <a:buSzPts val="1700"/>
            </a:pPr>
            <a:r>
              <a:rPr lang="en-US" sz="2400">
                <a:latin typeface="Times New Roman"/>
                <a:cs typeface="Times New Roman"/>
                <a:sym typeface="Times New Roman"/>
              </a:rPr>
              <a:t>Identify settlement strategies</a:t>
            </a:r>
            <a:endParaRPr sz="2400"/>
          </a:p>
          <a:p>
            <a:pPr marL="1245870" lvl="1" indent="-514350">
              <a:lnSpc>
                <a:spcPct val="150000"/>
              </a:lnSpc>
              <a:buSzPts val="1700"/>
            </a:pPr>
            <a:r>
              <a:rPr lang="en-US" sz="2400">
                <a:latin typeface="Times New Roman"/>
                <a:cs typeface="Times New Roman"/>
                <a:sym typeface="Times New Roman"/>
              </a:rPr>
              <a:t>Sort out who is doing what</a:t>
            </a:r>
            <a:endParaRPr lang="en-US" sz="2400"/>
          </a:p>
          <a:p>
            <a:pPr marL="788670" lvl="0" indent="-514350" algn="l">
              <a:lnSpc>
                <a:spcPct val="150000"/>
              </a:lnSpc>
              <a:spcAft>
                <a:spcPts val="0"/>
              </a:spcAft>
              <a:buSzPts val="1700"/>
            </a:pPr>
            <a:endParaRPr lang="en-US">
              <a:latin typeface="Times New Roman"/>
              <a:cs typeface="Times New Roman"/>
            </a:endParaRPr>
          </a:p>
        </p:txBody>
      </p:sp>
      <p:cxnSp>
        <p:nvCxnSpPr>
          <p:cNvPr id="348" name="Google Shape;348;p2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9" name="Google Shape;349;p27"/>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50" name="Google Shape;350;p2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34838676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7"/>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r>
              <a:rPr lang="en-US" b="1" i="1">
                <a:solidFill>
                  <a:schemeClr val="accent4"/>
                </a:solidFill>
                <a:latin typeface="Times New Roman"/>
                <a:cs typeface="Times New Roman"/>
                <a:sym typeface="Times New Roman"/>
              </a:rPr>
              <a:t>Later Mediators' Breaks</a:t>
            </a:r>
            <a:endParaRPr lang="en-US">
              <a:solidFill>
                <a:schemeClr val="accent4"/>
              </a:solidFill>
            </a:endParaRPr>
          </a:p>
        </p:txBody>
      </p:sp>
      <p:sp>
        <p:nvSpPr>
          <p:cNvPr id="347" name="Google Shape;347;p27"/>
          <p:cNvSpPr txBox="1">
            <a:spLocks noGrp="1"/>
          </p:cNvSpPr>
          <p:nvPr>
            <p:ph type="body" idx="1"/>
          </p:nvPr>
        </p:nvSpPr>
        <p:spPr>
          <a:xfrm>
            <a:off x="274320" y="1287842"/>
            <a:ext cx="8412480" cy="5410200"/>
          </a:xfrm>
          <a:prstGeom prst="rect">
            <a:avLst/>
          </a:prstGeom>
          <a:noFill/>
          <a:ln>
            <a:noFill/>
          </a:ln>
        </p:spPr>
        <p:txBody>
          <a:bodyPr spcFirstLastPara="1" wrap="square" lIns="91425" tIns="45700" rIns="91425" bIns="45700" anchor="t" anchorCtr="0">
            <a:normAutofit/>
          </a:bodyPr>
          <a:lstStyle/>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Prepare to bring everyone back together</a:t>
            </a:r>
            <a:endParaRPr lang="en-US" sz="2000">
              <a:latin typeface="Times New Roman"/>
              <a:cs typeface="Times New Roman"/>
            </a:endParaRPr>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Determine how to </a:t>
            </a:r>
            <a:r>
              <a:rPr lang="en-US">
                <a:latin typeface="Times New Roman"/>
                <a:ea typeface="Times New Roman"/>
                <a:cs typeface="Times New Roman"/>
                <a:sym typeface="Times New Roman"/>
              </a:rPr>
              <a:t>set the stage</a:t>
            </a:r>
            <a:endParaRPr lang="en-US"/>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Review the points of agreement</a:t>
            </a:r>
            <a:endParaRPr/>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Identify the impasses</a:t>
            </a:r>
            <a:endParaRPr/>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Sort out who is doing what</a:t>
            </a:r>
            <a:endParaRPr lang="en-US"/>
          </a:p>
          <a:p>
            <a:pPr marL="788670" lvl="0" indent="-514350" algn="l">
              <a:lnSpc>
                <a:spcPct val="150000"/>
              </a:lnSpc>
              <a:spcAft>
                <a:spcPts val="0"/>
              </a:spcAft>
              <a:buSzPts val="1700"/>
            </a:pPr>
            <a:endParaRPr lang="en-US">
              <a:latin typeface="Times New Roman"/>
              <a:cs typeface="Times New Roman"/>
            </a:endParaRPr>
          </a:p>
        </p:txBody>
      </p:sp>
      <p:cxnSp>
        <p:nvCxnSpPr>
          <p:cNvPr id="348" name="Google Shape;348;p2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9" name="Google Shape;349;p27"/>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50" name="Google Shape;350;p2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33628965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7"/>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r>
              <a:rPr lang="en-US" b="1" i="1">
                <a:solidFill>
                  <a:schemeClr val="accent4"/>
                </a:solidFill>
                <a:latin typeface="Times New Roman"/>
                <a:cs typeface="Times New Roman"/>
                <a:sym typeface="Times New Roman"/>
              </a:rPr>
              <a:t>Last Joint Session</a:t>
            </a:r>
            <a:endParaRPr lang="en-US">
              <a:solidFill>
                <a:schemeClr val="accent4"/>
              </a:solidFill>
              <a:sym typeface="Times New Roman"/>
            </a:endParaRPr>
          </a:p>
        </p:txBody>
      </p:sp>
      <p:sp>
        <p:nvSpPr>
          <p:cNvPr id="347" name="Google Shape;347;p27"/>
          <p:cNvSpPr txBox="1">
            <a:spLocks noGrp="1"/>
          </p:cNvSpPr>
          <p:nvPr>
            <p:ph type="body" idx="1"/>
          </p:nvPr>
        </p:nvSpPr>
        <p:spPr>
          <a:xfrm>
            <a:off x="274320" y="1287842"/>
            <a:ext cx="8412480" cy="5410200"/>
          </a:xfrm>
          <a:prstGeom prst="rect">
            <a:avLst/>
          </a:prstGeom>
          <a:noFill/>
          <a:ln>
            <a:noFill/>
          </a:ln>
        </p:spPr>
        <p:txBody>
          <a:bodyPr spcFirstLastPara="1" wrap="square" lIns="91425" tIns="45700" rIns="91425" bIns="45700" anchor="t" anchorCtr="0">
            <a:normAutofit/>
          </a:bodyPr>
          <a:lstStyle/>
          <a:p>
            <a:pPr marL="788670" indent="-514350">
              <a:lnSpc>
                <a:spcPct val="150000"/>
              </a:lnSpc>
              <a:buSzPts val="1700"/>
              <a:buFont typeface="Wingdings" panose="05000000000000000000" pitchFamily="2" charset="2"/>
              <a:buChar char="Ø"/>
            </a:pPr>
            <a:r>
              <a:rPr lang="en-US">
                <a:latin typeface="Times New Roman"/>
                <a:ea typeface="Times New Roman"/>
                <a:cs typeface="Times New Roman"/>
                <a:sym typeface="Times New Roman"/>
              </a:rPr>
              <a:t>Set the stage</a:t>
            </a:r>
            <a:endParaRPr lang="en-US">
              <a:ea typeface="Times New Roman"/>
            </a:endParaRPr>
          </a:p>
          <a:p>
            <a:pPr marL="788670" indent="-514350">
              <a:lnSpc>
                <a:spcPct val="150000"/>
              </a:lnSpc>
              <a:buSzPts val="1700"/>
              <a:buFont typeface="Wingdings" panose="05000000000000000000" pitchFamily="2" charset="2"/>
              <a:buChar char="Ø"/>
            </a:pPr>
            <a:r>
              <a:rPr lang="en-US">
                <a:latin typeface="Times New Roman"/>
                <a:ea typeface="Times New Roman"/>
                <a:cs typeface="Times New Roman"/>
                <a:sym typeface="Times New Roman"/>
              </a:rPr>
              <a:t>Link shared thinking and feelings</a:t>
            </a:r>
            <a:endParaRPr lang="en-US"/>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Share positives and apologies</a:t>
            </a:r>
            <a:endParaRPr/>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Review agreement points</a:t>
            </a:r>
            <a:endParaRPr lang="en-US">
              <a:sym typeface="Times New Roman"/>
            </a:endParaRPr>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Summarize where they are</a:t>
            </a:r>
            <a:endParaRPr/>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Get specifics</a:t>
            </a:r>
            <a:endParaRPr/>
          </a:p>
          <a:p>
            <a:pPr marL="788670" indent="-514350">
              <a:lnSpc>
                <a:spcPct val="150000"/>
              </a:lnSpc>
              <a:buSzPts val="1700"/>
              <a:buFont typeface="Wingdings" panose="05000000000000000000" pitchFamily="2" charset="2"/>
              <a:buChar char="Ø"/>
            </a:pPr>
            <a:r>
              <a:rPr lang="en-US">
                <a:latin typeface="Times New Roman"/>
                <a:cs typeface="Times New Roman"/>
                <a:sym typeface="Times New Roman"/>
              </a:rPr>
              <a:t>Encourage them to talk to each other</a:t>
            </a:r>
            <a:endParaRPr lang="en-US"/>
          </a:p>
          <a:p>
            <a:pPr marL="274320" lvl="0" indent="0" algn="l">
              <a:lnSpc>
                <a:spcPct val="150000"/>
              </a:lnSpc>
              <a:spcAft>
                <a:spcPts val="0"/>
              </a:spcAft>
              <a:buSzPts val="1700"/>
              <a:buNone/>
            </a:pPr>
            <a:endParaRPr lang="en-US" sz="2000">
              <a:latin typeface="Times New Roman"/>
              <a:cs typeface="Times New Roman"/>
            </a:endParaRPr>
          </a:p>
        </p:txBody>
      </p:sp>
      <p:cxnSp>
        <p:nvCxnSpPr>
          <p:cNvPr id="348" name="Google Shape;348;p2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9" name="Google Shape;349;p27"/>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50" name="Google Shape;350;p2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8764997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7"/>
          <p:cNvSpPr txBox="1">
            <a:spLocks noGrp="1"/>
          </p:cNvSpPr>
          <p:nvPr>
            <p:ph type="title"/>
          </p:nvPr>
        </p:nvSpPr>
        <p:spPr>
          <a:xfrm>
            <a:off x="457200" y="419101"/>
            <a:ext cx="8229600" cy="990600"/>
          </a:xfrm>
          <a:prstGeom prst="rect">
            <a:avLst/>
          </a:prstGeom>
          <a:noFill/>
          <a:ln>
            <a:noFill/>
          </a:ln>
        </p:spPr>
        <p:txBody>
          <a:bodyPr spcFirstLastPara="1" wrap="square" lIns="91425" tIns="45700" rIns="91425" bIns="45700" anchor="ctr" anchorCtr="0">
            <a:normAutofit/>
          </a:bodyPr>
          <a:lstStyle/>
          <a:p>
            <a:r>
              <a:rPr lang="en-US" b="1" i="1">
                <a:solidFill>
                  <a:schemeClr val="accent4"/>
                </a:solidFill>
                <a:latin typeface="Times New Roman"/>
                <a:cs typeface="Times New Roman"/>
                <a:sym typeface="Times New Roman"/>
              </a:rPr>
              <a:t>Last Joint Session</a:t>
            </a:r>
            <a:endParaRPr lang="en-US">
              <a:solidFill>
                <a:schemeClr val="accent4"/>
              </a:solidFill>
              <a:sym typeface="Times New Roman"/>
            </a:endParaRPr>
          </a:p>
        </p:txBody>
      </p:sp>
      <p:sp>
        <p:nvSpPr>
          <p:cNvPr id="347" name="Google Shape;347;p27"/>
          <p:cNvSpPr txBox="1">
            <a:spLocks noGrp="1"/>
          </p:cNvSpPr>
          <p:nvPr>
            <p:ph type="body" idx="1"/>
          </p:nvPr>
        </p:nvSpPr>
        <p:spPr>
          <a:xfrm>
            <a:off x="274320" y="1287842"/>
            <a:ext cx="8412480" cy="5410200"/>
          </a:xfrm>
          <a:prstGeom prst="rect">
            <a:avLst/>
          </a:prstGeom>
          <a:noFill/>
          <a:ln>
            <a:noFill/>
          </a:ln>
        </p:spPr>
        <p:txBody>
          <a:bodyPr spcFirstLastPara="1" wrap="square" lIns="91425" tIns="45700" rIns="91425" bIns="45700" anchor="t" anchorCtr="0">
            <a:normAutofit/>
          </a:bodyPr>
          <a:lstStyle/>
          <a:p>
            <a:pPr marL="788670" indent="-514350">
              <a:lnSpc>
                <a:spcPct val="150000"/>
              </a:lnSpc>
              <a:buSzPts val="1700"/>
              <a:buFont typeface="Wingdings" panose="05000000000000000000" pitchFamily="2" charset="2"/>
              <a:buChar char="Ø"/>
            </a:pPr>
            <a:r>
              <a:rPr lang="en-US">
                <a:latin typeface="Times New Roman"/>
                <a:ea typeface="Times New Roman"/>
                <a:cs typeface="Times New Roman"/>
                <a:sym typeface="Times New Roman"/>
              </a:rPr>
              <a:t>Deal with impasse if necessary</a:t>
            </a:r>
            <a:endParaRPr lang="en-US">
              <a:ea typeface="Times New Roman"/>
            </a:endParaRPr>
          </a:p>
          <a:p>
            <a:pPr marL="788670" lvl="1" indent="-514350">
              <a:lnSpc>
                <a:spcPct val="150000"/>
              </a:lnSpc>
              <a:spcBef>
                <a:spcPts val="400"/>
              </a:spcBef>
              <a:buSzPts val="1700"/>
              <a:buFont typeface="Wingdings" panose="05000000000000000000" pitchFamily="2" charset="2"/>
              <a:buChar char="Ø"/>
            </a:pPr>
            <a:r>
              <a:rPr lang="en-US" sz="2400">
                <a:latin typeface="Times New Roman"/>
                <a:ea typeface="Times New Roman"/>
                <a:cs typeface="Times New Roman"/>
                <a:sym typeface="Times New Roman"/>
              </a:rPr>
              <a:t>Link shared thinking and feelings</a:t>
            </a:r>
            <a:endParaRPr lang="en-US" sz="2400"/>
          </a:p>
          <a:p>
            <a:pPr marL="788670" lvl="1" indent="-514350">
              <a:lnSpc>
                <a:spcPct val="150000"/>
              </a:lnSpc>
              <a:spcBef>
                <a:spcPts val="400"/>
              </a:spcBef>
              <a:buSzPts val="1700"/>
              <a:buFont typeface="Wingdings" panose="05000000000000000000" pitchFamily="2" charset="2"/>
              <a:buChar char="Ø"/>
            </a:pPr>
            <a:r>
              <a:rPr lang="en-US" sz="2400">
                <a:latin typeface="Times New Roman"/>
                <a:cs typeface="Times New Roman"/>
                <a:sym typeface="Times New Roman"/>
              </a:rPr>
              <a:t>Share positives and apologies</a:t>
            </a:r>
            <a:endParaRPr sz="2400"/>
          </a:p>
          <a:p>
            <a:pPr marL="788670" lvl="1" indent="-514350">
              <a:lnSpc>
                <a:spcPct val="150000"/>
              </a:lnSpc>
              <a:spcBef>
                <a:spcPts val="400"/>
              </a:spcBef>
              <a:buSzPts val="1700"/>
              <a:buFont typeface="Wingdings" panose="05000000000000000000" pitchFamily="2" charset="2"/>
              <a:buChar char="Ø"/>
            </a:pPr>
            <a:r>
              <a:rPr lang="en-US" sz="2400">
                <a:latin typeface="Times New Roman"/>
                <a:cs typeface="Times New Roman"/>
                <a:sym typeface="Times New Roman"/>
              </a:rPr>
              <a:t>Summarize where they are</a:t>
            </a:r>
            <a:endParaRPr sz="2400"/>
          </a:p>
          <a:p>
            <a:pPr marL="788670" lvl="1" indent="-514350">
              <a:lnSpc>
                <a:spcPct val="150000"/>
              </a:lnSpc>
              <a:spcBef>
                <a:spcPts val="400"/>
              </a:spcBef>
              <a:buSzPts val="1700"/>
              <a:buFont typeface="Wingdings" panose="05000000000000000000" pitchFamily="2" charset="2"/>
              <a:buChar char="Ø"/>
            </a:pPr>
            <a:r>
              <a:rPr lang="en-US" sz="2400">
                <a:latin typeface="Times New Roman"/>
                <a:cs typeface="Times New Roman"/>
                <a:sym typeface="Times New Roman"/>
              </a:rPr>
              <a:t>Discuss options</a:t>
            </a:r>
            <a:endParaRPr sz="2400"/>
          </a:p>
          <a:p>
            <a:pPr marL="788670" lvl="1" indent="-514350">
              <a:lnSpc>
                <a:spcPct val="150000"/>
              </a:lnSpc>
              <a:spcBef>
                <a:spcPts val="400"/>
              </a:spcBef>
              <a:buSzPts val="1700"/>
              <a:buFont typeface="Wingdings" panose="05000000000000000000" pitchFamily="2" charset="2"/>
              <a:buChar char="Ø"/>
            </a:pPr>
            <a:r>
              <a:rPr lang="en-US" sz="2400">
                <a:latin typeface="Times New Roman"/>
                <a:cs typeface="Times New Roman"/>
                <a:sym typeface="Times New Roman"/>
              </a:rPr>
              <a:t>Look at consequences of no agreement</a:t>
            </a:r>
            <a:endParaRPr sz="2400"/>
          </a:p>
          <a:p>
            <a:pPr marL="788670" lvl="1" indent="-514350">
              <a:lnSpc>
                <a:spcPct val="150000"/>
              </a:lnSpc>
              <a:spcBef>
                <a:spcPts val="400"/>
              </a:spcBef>
              <a:buSzPts val="1700"/>
              <a:buFont typeface="Wingdings" panose="05000000000000000000" pitchFamily="2" charset="2"/>
              <a:buChar char="Ø"/>
            </a:pPr>
            <a:r>
              <a:rPr lang="en-US" sz="2400">
                <a:latin typeface="Times New Roman"/>
                <a:cs typeface="Times New Roman"/>
                <a:sym typeface="Times New Roman"/>
              </a:rPr>
              <a:t>Ask them what they want to do</a:t>
            </a:r>
            <a:endParaRPr sz="2400"/>
          </a:p>
          <a:p>
            <a:pPr marL="788670" lvl="1" indent="-514350" algn="l">
              <a:lnSpc>
                <a:spcPct val="150000"/>
              </a:lnSpc>
              <a:spcBef>
                <a:spcPts val="400"/>
              </a:spcBef>
              <a:spcAft>
                <a:spcPts val="0"/>
              </a:spcAft>
              <a:buSzPts val="1700"/>
            </a:pPr>
            <a:endParaRPr lang="en-US" sz="2400">
              <a:latin typeface="Times New Roman"/>
              <a:cs typeface="Times New Roman"/>
            </a:endParaRPr>
          </a:p>
          <a:p>
            <a:pPr marL="182880" lvl="0" indent="-52705" algn="l" rtl="0">
              <a:spcBef>
                <a:spcPts val="480"/>
              </a:spcBef>
              <a:spcAft>
                <a:spcPts val="0"/>
              </a:spcAft>
              <a:buSzPts val="2040"/>
              <a:buNone/>
            </a:pPr>
            <a:endParaRPr/>
          </a:p>
        </p:txBody>
      </p:sp>
      <p:cxnSp>
        <p:nvCxnSpPr>
          <p:cNvPr id="348" name="Google Shape;348;p27"/>
          <p:cNvCxnSpPr/>
          <p:nvPr/>
        </p:nvCxnSpPr>
        <p:spPr>
          <a:xfrm>
            <a:off x="457200" y="1219200"/>
            <a:ext cx="8321040" cy="0"/>
          </a:xfrm>
          <a:prstGeom prst="straightConnector1">
            <a:avLst/>
          </a:prstGeom>
          <a:noFill/>
          <a:ln w="22225" cap="flat" cmpd="sng">
            <a:solidFill>
              <a:schemeClr val="dk2"/>
            </a:solidFill>
            <a:prstDash val="solid"/>
            <a:round/>
            <a:headEnd type="none" w="sm" len="sm"/>
            <a:tailEnd type="none" w="sm" len="sm"/>
          </a:ln>
        </p:spPr>
      </p:cxnSp>
      <p:pic>
        <p:nvPicPr>
          <p:cNvPr id="349" name="Google Shape;349;p27"/>
          <p:cNvPicPr preferRelativeResize="0"/>
          <p:nvPr/>
        </p:nvPicPr>
        <p:blipFill rotWithShape="1">
          <a:blip r:embed="rId3">
            <a:alphaModFix amt="45000"/>
          </a:blip>
          <a:srcRect/>
          <a:stretch/>
        </p:blipFill>
        <p:spPr>
          <a:xfrm>
            <a:off x="7803816" y="5943600"/>
            <a:ext cx="967026" cy="483513"/>
          </a:xfrm>
          <a:prstGeom prst="rect">
            <a:avLst/>
          </a:prstGeom>
          <a:noFill/>
          <a:ln>
            <a:noFill/>
          </a:ln>
        </p:spPr>
      </p:pic>
      <p:sp>
        <p:nvSpPr>
          <p:cNvPr id="350" name="Google Shape;350;p27"/>
          <p:cNvSpPr txBox="1"/>
          <p:nvPr/>
        </p:nvSpPr>
        <p:spPr>
          <a:xfrm>
            <a:off x="6781800" y="6427113"/>
            <a:ext cx="259080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1" u="none" strike="noStrike">
                <a:solidFill>
                  <a:srgbClr val="BFBFBF"/>
                </a:solidFill>
                <a:latin typeface="Times New Roman"/>
                <a:ea typeface="Times New Roman"/>
                <a:cs typeface="Times New Roman"/>
                <a:sym typeface="Times New Roman"/>
              </a:rPr>
              <a:t>“We create positive change”</a:t>
            </a:r>
            <a:endParaRPr sz="1400" b="0">
              <a:solidFill>
                <a:schemeClr val="dk1"/>
              </a:solidFill>
              <a:latin typeface="Arial"/>
              <a:ea typeface="Arial"/>
              <a:cs typeface="Arial"/>
              <a:sym typeface="Arial"/>
            </a:endParaRPr>
          </a:p>
          <a:p>
            <a:pPr marL="0" marR="0" lvl="0" indent="0" algn="l" rtl="0">
              <a:spcBef>
                <a:spcPts val="0"/>
              </a:spcBef>
              <a:spcAft>
                <a:spcPts val="0"/>
              </a:spcAft>
              <a:buNone/>
            </a:pPr>
            <a:br>
              <a:rPr lang="en-US"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extLst>
      <p:ext uri="{BB962C8B-B14F-4D97-AF65-F5344CB8AC3E}">
        <p14:creationId xmlns:p14="http://schemas.microsoft.com/office/powerpoint/2010/main" val="4292156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a:solidFill>
                  <a:schemeClr val="tx1">
                    <a:lumMod val="75000"/>
                    <a:lumOff val="25000"/>
                  </a:schemeClr>
                </a:solidFill>
                <a:latin typeface="Times New Roman"/>
                <a:cs typeface="Times New Roman"/>
              </a:rPr>
              <a:t>Confidentiality is...</a:t>
            </a:r>
          </a:p>
        </p:txBody>
      </p:sp>
      <p:sp>
        <p:nvSpPr>
          <p:cNvPr id="3" name="Content Placeholder 2"/>
          <p:cNvSpPr>
            <a:spLocks noGrp="1"/>
          </p:cNvSpPr>
          <p:nvPr>
            <p:ph idx="1"/>
          </p:nvPr>
        </p:nvSpPr>
        <p:spPr/>
        <p:txBody>
          <a:bodyPr vert="horz" lIns="91440" tIns="45720" rIns="91440" bIns="45720" rtlCol="0" anchor="t">
            <a:normAutofit/>
          </a:bodyPr>
          <a:lstStyle/>
          <a:p>
            <a:pPr>
              <a:buFont typeface="Wingdings" panose="05000000000000000000" pitchFamily="2" charset="2"/>
              <a:buChar char="Ø"/>
            </a:pPr>
            <a:r>
              <a:rPr lang="en-US" sz="2200">
                <a:solidFill>
                  <a:srgbClr val="000000"/>
                </a:solidFill>
                <a:latin typeface="Times New Roman"/>
                <a:cs typeface="Times New Roman"/>
              </a:rPr>
              <a:t> “Confidentiality” is defined as:</a:t>
            </a:r>
          </a:p>
          <a:p>
            <a:pPr marL="674370" lvl="1" indent="-400050">
              <a:lnSpc>
                <a:spcPct val="150000"/>
              </a:lnSpc>
            </a:pPr>
            <a:r>
              <a:rPr lang="en-US">
                <a:solidFill>
                  <a:srgbClr val="000000"/>
                </a:solidFill>
                <a:latin typeface="Times New Roman" panose="02020603050405020304" pitchFamily="18" charset="0"/>
                <a:cs typeface="Times New Roman" panose="02020603050405020304" pitchFamily="18" charset="0"/>
              </a:rPr>
              <a:t>The state of keeping or being kept secret or private.</a:t>
            </a:r>
          </a:p>
          <a:p>
            <a:pPr marL="674370" lvl="1" indent="-400050">
              <a:lnSpc>
                <a:spcPct val="150000"/>
              </a:lnSpc>
            </a:pPr>
            <a:r>
              <a:rPr lang="en-US">
                <a:solidFill>
                  <a:srgbClr val="000000"/>
                </a:solidFill>
                <a:latin typeface="Times New Roman" panose="02020603050405020304" pitchFamily="18" charset="0"/>
                <a:cs typeface="Times New Roman" panose="02020603050405020304" pitchFamily="18" charset="0"/>
              </a:rPr>
              <a:t>Confidentiality is vitally important in mediation because it </a:t>
            </a:r>
            <a:r>
              <a:rPr lang="en-US" b="1" i="1">
                <a:solidFill>
                  <a:srgbClr val="000000"/>
                </a:solidFill>
                <a:latin typeface="Times New Roman" panose="02020603050405020304" pitchFamily="18" charset="0"/>
                <a:cs typeface="Times New Roman" panose="02020603050405020304" pitchFamily="18" charset="0"/>
              </a:rPr>
              <a:t>facilitates disclosure</a:t>
            </a:r>
            <a:r>
              <a:rPr lang="en-US">
                <a:solidFill>
                  <a:srgbClr val="000000"/>
                </a:solidFill>
                <a:latin typeface="Times New Roman" panose="02020603050405020304" pitchFamily="18" charset="0"/>
                <a:cs typeface="Times New Roman" panose="02020603050405020304" pitchFamily="18" charset="0"/>
              </a:rPr>
              <a:t>.</a:t>
            </a:r>
          </a:p>
          <a:p>
            <a:pPr lvl="2">
              <a:lnSpc>
                <a:spcPct val="150000"/>
              </a:lnSpc>
            </a:pPr>
            <a:r>
              <a:rPr lang="en-US">
                <a:solidFill>
                  <a:srgbClr val="000000"/>
                </a:solidFill>
                <a:latin typeface="Times New Roman" panose="02020603050405020304" pitchFamily="18" charset="0"/>
                <a:cs typeface="Times New Roman" panose="02020603050405020304" pitchFamily="18" charset="0"/>
              </a:rPr>
              <a:t> People will not disclose personal needs, strategies, and information if they feel it might be used against them.</a:t>
            </a:r>
            <a:endParaRPr lang="en-US">
              <a:solidFill>
                <a:srgbClr val="00000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endParaRPr>
          </a:p>
          <a:p>
            <a:pPr marL="0" indent="0">
              <a:buNone/>
            </a:pPr>
            <a:endParaRPr lang="en-US" sz="220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200">
              <a:latin typeface="Times New Roman" panose="02020603050405020304" pitchFamily="18" charset="0"/>
              <a:cs typeface="Times New Roman" panose="02020603050405020304" pitchFamily="18" charset="0"/>
            </a:endParaRPr>
          </a:p>
          <a:p>
            <a:pPr marL="0" indent="0">
              <a:buNone/>
            </a:pPr>
            <a:endParaRPr lang="en-US"/>
          </a:p>
        </p:txBody>
      </p:sp>
      <p:cxnSp>
        <p:nvCxnSpPr>
          <p:cNvPr id="4" name="Straight Connector 3">
            <a:extLst>
              <a:ext uri="{FF2B5EF4-FFF2-40B4-BE49-F238E27FC236}">
                <a16:creationId xmlns:a16="http://schemas.microsoft.com/office/drawing/2014/main" id="{94A75834-9254-4A1C-8137-89DB92888469}"/>
              </a:ext>
            </a:extLst>
          </p:cNvPr>
          <p:cNvCxnSpPr>
            <a:cxnSpLocks/>
          </p:cNvCxnSpPr>
          <p:nvPr/>
        </p:nvCxnSpPr>
        <p:spPr>
          <a:xfrm>
            <a:off x="457200" y="1371600"/>
            <a:ext cx="8321040" cy="0"/>
          </a:xfrm>
          <a:prstGeom prst="line">
            <a:avLst/>
          </a:prstGeom>
          <a:ln w="22225">
            <a:solidFill>
              <a:schemeClr val="tx2"/>
            </a:solidFill>
          </a:ln>
        </p:spPr>
        <p:style>
          <a:lnRef idx="1">
            <a:schemeClr val="accent2"/>
          </a:lnRef>
          <a:fillRef idx="0">
            <a:schemeClr val="accent2"/>
          </a:fillRef>
          <a:effectRef idx="0">
            <a:schemeClr val="accent2"/>
          </a:effectRef>
          <a:fontRef idx="minor">
            <a:schemeClr val="tx1"/>
          </a:fontRef>
        </p:style>
      </p:cxnSp>
      <p:sp>
        <p:nvSpPr>
          <p:cNvPr id="5" name="TextBox 4">
            <a:extLst>
              <a:ext uri="{FF2B5EF4-FFF2-40B4-BE49-F238E27FC236}">
                <a16:creationId xmlns:a16="http://schemas.microsoft.com/office/drawing/2014/main" id="{DC1A8D82-0886-4007-8D77-5137AA4232F8}"/>
              </a:ext>
            </a:extLst>
          </p:cNvPr>
          <p:cNvSpPr txBox="1"/>
          <p:nvPr/>
        </p:nvSpPr>
        <p:spPr>
          <a:xfrm>
            <a:off x="6324600" y="6368534"/>
            <a:ext cx="3276600" cy="369332"/>
          </a:xfrm>
          <a:prstGeom prst="rect">
            <a:avLst/>
          </a:prstGeom>
          <a:noFill/>
        </p:spPr>
        <p:txBody>
          <a:bodyPr wrap="square" rtlCol="0">
            <a:spAutoFit/>
          </a:bodyPr>
          <a:lstStyle/>
          <a:p>
            <a:r>
              <a:rPr lang="en-US" i="1">
                <a:solidFill>
                  <a:schemeClr val="bg1">
                    <a:lumMod val="75000"/>
                  </a:schemeClr>
                </a:solidFill>
                <a:latin typeface="Times New Roman" panose="02020603050405020304" pitchFamily="18" charset="0"/>
                <a:cs typeface="Times New Roman" panose="02020603050405020304" pitchFamily="18" charset="0"/>
              </a:rPr>
              <a:t>“We create positive change”</a:t>
            </a:r>
          </a:p>
        </p:txBody>
      </p:sp>
      <p:pic>
        <p:nvPicPr>
          <p:cNvPr id="6" name="Picture 5">
            <a:extLst>
              <a:ext uri="{FF2B5EF4-FFF2-40B4-BE49-F238E27FC236}">
                <a16:creationId xmlns:a16="http://schemas.microsoft.com/office/drawing/2014/main" id="{797E19EC-9C58-486C-9E7B-23B649F9D8A4}"/>
              </a:ext>
            </a:extLst>
          </p:cNvPr>
          <p:cNvPicPr>
            <a:picLocks noChangeAspect="1"/>
          </p:cNvPicPr>
          <p:nvPr/>
        </p:nvPicPr>
        <p:blipFill>
          <a:blip r:embed="rId4">
            <a:alphaModFix amt="52000"/>
          </a:blip>
          <a:stretch>
            <a:fillRect/>
          </a:stretch>
        </p:blipFill>
        <p:spPr>
          <a:xfrm>
            <a:off x="7620000" y="5720834"/>
            <a:ext cx="1295400" cy="647700"/>
          </a:xfrm>
          <a:prstGeom prst="rect">
            <a:avLst/>
          </a:prstGeom>
        </p:spPr>
      </p:pic>
    </p:spTree>
    <p:extLst>
      <p:ext uri="{BB962C8B-B14F-4D97-AF65-F5344CB8AC3E}">
        <p14:creationId xmlns:p14="http://schemas.microsoft.com/office/powerpoint/2010/main" val="258437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a:solidFill>
                  <a:schemeClr val="tx1">
                    <a:lumMod val="75000"/>
                    <a:lumOff val="25000"/>
                  </a:schemeClr>
                </a:solidFill>
                <a:latin typeface="Times New Roman" panose="02020603050405020304" pitchFamily="18" charset="0"/>
                <a:cs typeface="Times New Roman" panose="02020603050405020304" pitchFamily="18" charset="0"/>
              </a:rPr>
              <a:t>Mediation and Confidentiality…</a:t>
            </a:r>
          </a:p>
        </p:txBody>
      </p:sp>
      <p:sp>
        <p:nvSpPr>
          <p:cNvPr id="3" name="Content Placeholder 2"/>
          <p:cNvSpPr>
            <a:spLocks noGrp="1"/>
          </p:cNvSpPr>
          <p:nvPr>
            <p:ph idx="1"/>
          </p:nvPr>
        </p:nvSpPr>
        <p:spPr/>
        <p:txBody>
          <a:bodyPr vert="horz" lIns="91440" tIns="45720" rIns="91440" bIns="45720" rtlCol="0" anchor="t">
            <a:normAutofit/>
          </a:bodyPr>
          <a:lstStyle/>
          <a:p>
            <a:pPr>
              <a:lnSpc>
                <a:spcPct val="150000"/>
              </a:lnSpc>
              <a:buFont typeface="Wingdings" panose="05000000000000000000" pitchFamily="2" charset="2"/>
              <a:buChar char="Ø"/>
            </a:pPr>
            <a:r>
              <a:rPr lang="en-US" sz="2200" i="0" strike="noStrike">
                <a:solidFill>
                  <a:srgbClr val="000000"/>
                </a:solidFill>
                <a:effectLst/>
                <a:latin typeface="Times New Roman"/>
                <a:cs typeface="Times New Roman"/>
              </a:rPr>
              <a:t> Confidentiality</a:t>
            </a:r>
            <a:r>
              <a:rPr lang="en-US" sz="2200" i="0">
                <a:solidFill>
                  <a:srgbClr val="000000"/>
                </a:solidFill>
                <a:effectLst/>
                <a:latin typeface="Times New Roman"/>
                <a:cs typeface="Times New Roman"/>
              </a:rPr>
              <a:t> is a </a:t>
            </a:r>
            <a:r>
              <a:rPr lang="en-US" sz="2200">
                <a:solidFill>
                  <a:srgbClr val="000000"/>
                </a:solidFill>
                <a:effectLst/>
                <a:latin typeface="Times New Roman"/>
                <a:cs typeface="Times New Roman"/>
              </a:rPr>
              <a:t>critical component</a:t>
            </a:r>
            <a:r>
              <a:rPr lang="en-US" sz="2200">
                <a:solidFill>
                  <a:srgbClr val="000000"/>
                </a:solidFill>
                <a:latin typeface="Times New Roman"/>
                <a:cs typeface="Times New Roman"/>
              </a:rPr>
              <a:t> in</a:t>
            </a:r>
          </a:p>
          <a:p>
            <a:pPr marL="788670" lvl="1" indent="-514350">
              <a:lnSpc>
                <a:spcPct val="150000"/>
              </a:lnSpc>
              <a:buFont typeface="+mj-lt"/>
              <a:buChar char="•"/>
            </a:pPr>
            <a:r>
              <a:rPr lang="en-US">
                <a:solidFill>
                  <a:srgbClr val="000000"/>
                </a:solidFill>
                <a:latin typeface="Times New Roman"/>
                <a:cs typeface="Times New Roman"/>
              </a:rPr>
              <a:t>Definition</a:t>
            </a:r>
          </a:p>
          <a:p>
            <a:pPr marL="788670" lvl="1" indent="-514350">
              <a:lnSpc>
                <a:spcPct val="150000"/>
              </a:lnSpc>
              <a:buFont typeface="+mj-lt"/>
              <a:buChar char="•"/>
            </a:pPr>
            <a:r>
              <a:rPr lang="en-US">
                <a:solidFill>
                  <a:srgbClr val="000000"/>
                </a:solidFill>
                <a:latin typeface="Times New Roman"/>
                <a:cs typeface="Times New Roman"/>
              </a:rPr>
              <a:t>Principles</a:t>
            </a:r>
          </a:p>
          <a:p>
            <a:pPr marL="788670" lvl="1" indent="-514350">
              <a:lnSpc>
                <a:spcPct val="150000"/>
              </a:lnSpc>
              <a:buFont typeface="+mj-lt"/>
              <a:buChar char="•"/>
            </a:pPr>
            <a:r>
              <a:rPr lang="en-US">
                <a:solidFill>
                  <a:srgbClr val="000000"/>
                </a:solidFill>
                <a:latin typeface="Times New Roman"/>
                <a:cs typeface="Times New Roman"/>
              </a:rPr>
              <a:t>Introduction </a:t>
            </a:r>
            <a:endParaRPr lang="en-US">
              <a:solidFill>
                <a:srgbClr val="000000"/>
              </a:solidFill>
              <a:latin typeface="Times New Roman" panose="02020603050405020304" pitchFamily="18" charset="0"/>
              <a:cs typeface="Times New Roman" panose="02020603050405020304" pitchFamily="18" charset="0"/>
            </a:endParaRPr>
          </a:p>
          <a:p>
            <a:pPr marL="788670" lvl="1" indent="-514350">
              <a:lnSpc>
                <a:spcPct val="150000"/>
              </a:lnSpc>
              <a:buFont typeface="+mj-lt"/>
              <a:buChar char="•"/>
            </a:pPr>
            <a:r>
              <a:rPr lang="en-US">
                <a:solidFill>
                  <a:srgbClr val="000000"/>
                </a:solidFill>
                <a:latin typeface="Times New Roman"/>
                <a:cs typeface="Times New Roman"/>
              </a:rPr>
              <a:t>Private meetings</a:t>
            </a:r>
          </a:p>
          <a:p>
            <a:pPr marL="788670" lvl="1" indent="-514350">
              <a:lnSpc>
                <a:spcPct val="150000"/>
              </a:lnSpc>
              <a:buFont typeface="+mj-lt"/>
              <a:buChar char="•"/>
            </a:pPr>
            <a:r>
              <a:rPr lang="en-US">
                <a:solidFill>
                  <a:srgbClr val="000000"/>
                </a:solidFill>
                <a:latin typeface="Times New Roman"/>
                <a:cs typeface="Times New Roman"/>
              </a:rPr>
              <a:t>Ethical standards</a:t>
            </a:r>
          </a:p>
          <a:p>
            <a:endParaRPr lang="en-US">
              <a:solidFill>
                <a:srgbClr val="000000"/>
              </a:solidFill>
            </a:endParaRPr>
          </a:p>
          <a:p>
            <a:endParaRPr lang="en-US">
              <a:solidFill>
                <a:srgbClr val="000000"/>
              </a:solidFill>
            </a:endParaRPr>
          </a:p>
          <a:p>
            <a:endParaRPr lang="en-US">
              <a:solidFill>
                <a:srgbClr val="000000"/>
              </a:solidFill>
            </a:endParaRPr>
          </a:p>
        </p:txBody>
      </p:sp>
      <p:cxnSp>
        <p:nvCxnSpPr>
          <p:cNvPr id="4" name="Straight Connector 3">
            <a:extLst>
              <a:ext uri="{FF2B5EF4-FFF2-40B4-BE49-F238E27FC236}">
                <a16:creationId xmlns:a16="http://schemas.microsoft.com/office/drawing/2014/main" id="{DD22A75B-DC07-4666-979C-641D4C6E197D}"/>
              </a:ext>
            </a:extLst>
          </p:cNvPr>
          <p:cNvCxnSpPr>
            <a:cxnSpLocks/>
          </p:cNvCxnSpPr>
          <p:nvPr/>
        </p:nvCxnSpPr>
        <p:spPr>
          <a:xfrm>
            <a:off x="457200" y="1371600"/>
            <a:ext cx="8321040" cy="0"/>
          </a:xfrm>
          <a:prstGeom prst="line">
            <a:avLst/>
          </a:prstGeom>
          <a:ln w="22225">
            <a:solidFill>
              <a:schemeClr val="tx2"/>
            </a:solidFill>
          </a:ln>
        </p:spPr>
        <p:style>
          <a:lnRef idx="1">
            <a:schemeClr val="accent2"/>
          </a:lnRef>
          <a:fillRef idx="0">
            <a:schemeClr val="accent2"/>
          </a:fillRef>
          <a:effectRef idx="0">
            <a:schemeClr val="accent2"/>
          </a:effectRef>
          <a:fontRef idx="minor">
            <a:schemeClr val="tx1"/>
          </a:fontRef>
        </p:style>
      </p:cxnSp>
      <p:pic>
        <p:nvPicPr>
          <p:cNvPr id="5" name="Picture 4">
            <a:extLst>
              <a:ext uri="{FF2B5EF4-FFF2-40B4-BE49-F238E27FC236}">
                <a16:creationId xmlns:a16="http://schemas.microsoft.com/office/drawing/2014/main" id="{9CDB94CF-F8FC-4CC7-9FBE-71F424CB4230}"/>
              </a:ext>
            </a:extLst>
          </p:cNvPr>
          <p:cNvPicPr>
            <a:picLocks noChangeAspect="1"/>
          </p:cNvPicPr>
          <p:nvPr/>
        </p:nvPicPr>
        <p:blipFill>
          <a:blip r:embed="rId2">
            <a:alphaModFix amt="52000"/>
          </a:blip>
          <a:stretch>
            <a:fillRect/>
          </a:stretch>
        </p:blipFill>
        <p:spPr>
          <a:xfrm>
            <a:off x="7620000" y="5720834"/>
            <a:ext cx="1295400" cy="647700"/>
          </a:xfrm>
          <a:prstGeom prst="rect">
            <a:avLst/>
          </a:prstGeom>
        </p:spPr>
      </p:pic>
      <p:sp>
        <p:nvSpPr>
          <p:cNvPr id="6" name="TextBox 5">
            <a:extLst>
              <a:ext uri="{FF2B5EF4-FFF2-40B4-BE49-F238E27FC236}">
                <a16:creationId xmlns:a16="http://schemas.microsoft.com/office/drawing/2014/main" id="{B8926D26-11F4-47A4-A007-7CAF45EB8E03}"/>
              </a:ext>
            </a:extLst>
          </p:cNvPr>
          <p:cNvSpPr txBox="1"/>
          <p:nvPr/>
        </p:nvSpPr>
        <p:spPr>
          <a:xfrm>
            <a:off x="6324600" y="6368534"/>
            <a:ext cx="3276600" cy="369332"/>
          </a:xfrm>
          <a:prstGeom prst="rect">
            <a:avLst/>
          </a:prstGeom>
          <a:noFill/>
        </p:spPr>
        <p:txBody>
          <a:bodyPr wrap="square" rtlCol="0">
            <a:spAutoFit/>
          </a:bodyPr>
          <a:lstStyle/>
          <a:p>
            <a:r>
              <a:rPr lang="en-US" i="1">
                <a:solidFill>
                  <a:schemeClr val="bg1">
                    <a:lumMod val="75000"/>
                  </a:schemeClr>
                </a:solidFill>
                <a:latin typeface="Times New Roman" panose="02020603050405020304" pitchFamily="18" charset="0"/>
                <a:cs typeface="Times New Roman" panose="02020603050405020304" pitchFamily="18" charset="0"/>
              </a:rPr>
              <a:t>“We create positive change”</a:t>
            </a:r>
          </a:p>
        </p:txBody>
      </p:sp>
    </p:spTree>
    <p:extLst>
      <p:ext uri="{BB962C8B-B14F-4D97-AF65-F5344CB8AC3E}">
        <p14:creationId xmlns:p14="http://schemas.microsoft.com/office/powerpoint/2010/main" val="3064882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382000" cy="990600"/>
          </a:xfrm>
        </p:spPr>
        <p:txBody>
          <a:bodyPr>
            <a:normAutofit fontScale="90000"/>
          </a:bodyPr>
          <a:lstStyle/>
          <a:p>
            <a:br>
              <a:rPr lang="en-US" sz="4400"/>
            </a:br>
            <a:r>
              <a:rPr lang="en-US" sz="4400" b="1" i="1">
                <a:solidFill>
                  <a:schemeClr val="tx1">
                    <a:lumMod val="75000"/>
                    <a:lumOff val="25000"/>
                  </a:schemeClr>
                </a:solidFill>
                <a:latin typeface="Times New Roman" panose="02020603050405020304" pitchFamily="18" charset="0"/>
                <a:cs typeface="Times New Roman" panose="02020603050405020304" pitchFamily="18" charset="0"/>
              </a:rPr>
              <a:t>The Definition of Mediation…</a:t>
            </a:r>
            <a:br>
              <a:rPr lang="en-US" b="1"/>
            </a:br>
            <a:endParaRPr lang="en-US"/>
          </a:p>
        </p:txBody>
      </p:sp>
      <p:sp>
        <p:nvSpPr>
          <p:cNvPr id="3" name="Content Placeholder 2"/>
          <p:cNvSpPr>
            <a:spLocks noGrp="1"/>
          </p:cNvSpPr>
          <p:nvPr>
            <p:ph idx="1"/>
          </p:nvPr>
        </p:nvSpPr>
        <p:spPr/>
        <p:txBody>
          <a:bodyPr vert="horz" lIns="91440" tIns="45720" rIns="91440" bIns="45720" rtlCol="0" anchor="t">
            <a:normAutofit/>
          </a:bodyPr>
          <a:lstStyle/>
          <a:p>
            <a:pPr>
              <a:lnSpc>
                <a:spcPct val="150000"/>
              </a:lnSpc>
              <a:buFont typeface="Wingdings" panose="05000000000000000000" pitchFamily="2" charset="2"/>
              <a:buChar char="Ø"/>
            </a:pPr>
            <a:r>
              <a:rPr lang="en-US" sz="2200">
                <a:solidFill>
                  <a:srgbClr val="000000"/>
                </a:solidFill>
                <a:latin typeface="Times New Roman" panose="02020603050405020304" pitchFamily="18" charset="0"/>
                <a:cs typeface="Times New Roman" panose="02020603050405020304" pitchFamily="18" charset="0"/>
              </a:rPr>
              <a:t> Remember that: </a:t>
            </a:r>
          </a:p>
          <a:p>
            <a:pPr marL="788670" lvl="1" indent="-514350">
              <a:lnSpc>
                <a:spcPct val="150000"/>
              </a:lnSpc>
            </a:pPr>
            <a:r>
              <a:rPr lang="en-US">
                <a:solidFill>
                  <a:srgbClr val="000000"/>
                </a:solidFill>
                <a:latin typeface="Times New Roman"/>
                <a:cs typeface="Times New Roman"/>
              </a:rPr>
              <a:t> Mediation is a </a:t>
            </a:r>
            <a:r>
              <a:rPr lang="en-US" b="1" i="1">
                <a:solidFill>
                  <a:srgbClr val="000000"/>
                </a:solidFill>
                <a:latin typeface="Times New Roman"/>
                <a:cs typeface="Times New Roman"/>
              </a:rPr>
              <a:t>voluntary</a:t>
            </a:r>
            <a:r>
              <a:rPr lang="en-US">
                <a:solidFill>
                  <a:srgbClr val="000000"/>
                </a:solidFill>
                <a:latin typeface="Times New Roman"/>
                <a:cs typeface="Times New Roman"/>
              </a:rPr>
              <a:t>, </a:t>
            </a:r>
            <a:r>
              <a:rPr lang="en-US" b="1" i="1" u="sng">
                <a:solidFill>
                  <a:srgbClr val="000000"/>
                </a:solidFill>
                <a:latin typeface="Times New Roman"/>
                <a:cs typeface="Times New Roman"/>
              </a:rPr>
              <a:t>confidential</a:t>
            </a:r>
            <a:r>
              <a:rPr lang="en-US">
                <a:solidFill>
                  <a:srgbClr val="000000"/>
                </a:solidFill>
                <a:latin typeface="Times New Roman"/>
                <a:cs typeface="Times New Roman"/>
              </a:rPr>
              <a:t> and </a:t>
            </a:r>
            <a:r>
              <a:rPr lang="en-US" b="1" i="1">
                <a:solidFill>
                  <a:srgbClr val="000000"/>
                </a:solidFill>
                <a:latin typeface="Times New Roman"/>
                <a:cs typeface="Times New Roman"/>
              </a:rPr>
              <a:t>informal</a:t>
            </a:r>
            <a:r>
              <a:rPr lang="en-US">
                <a:solidFill>
                  <a:srgbClr val="000000"/>
                </a:solidFill>
                <a:latin typeface="Times New Roman"/>
                <a:cs typeface="Times New Roman"/>
              </a:rPr>
              <a:t> dispute resolution process in which a </a:t>
            </a:r>
            <a:r>
              <a:rPr lang="en-US" b="1" i="1">
                <a:solidFill>
                  <a:srgbClr val="000000"/>
                </a:solidFill>
                <a:latin typeface="Times New Roman"/>
                <a:cs typeface="Times New Roman"/>
              </a:rPr>
              <a:t>neutral</a:t>
            </a:r>
            <a:r>
              <a:rPr lang="en-US">
                <a:solidFill>
                  <a:srgbClr val="000000"/>
                </a:solidFill>
                <a:latin typeface="Times New Roman"/>
                <a:cs typeface="Times New Roman"/>
              </a:rPr>
              <a:t> with no power to impose a resolution, helps the parties try to reach a </a:t>
            </a:r>
            <a:r>
              <a:rPr lang="en-US" b="1" i="1">
                <a:solidFill>
                  <a:srgbClr val="000000"/>
                </a:solidFill>
                <a:latin typeface="Times New Roman"/>
                <a:cs typeface="Times New Roman"/>
              </a:rPr>
              <a:t>mutually</a:t>
            </a:r>
            <a:r>
              <a:rPr lang="en-US">
                <a:solidFill>
                  <a:srgbClr val="000000"/>
                </a:solidFill>
                <a:latin typeface="Times New Roman"/>
                <a:cs typeface="Times New Roman"/>
              </a:rPr>
              <a:t> </a:t>
            </a:r>
            <a:r>
              <a:rPr lang="en-US" b="1" i="1">
                <a:solidFill>
                  <a:srgbClr val="000000"/>
                </a:solidFill>
                <a:latin typeface="Times New Roman"/>
                <a:cs typeface="Times New Roman"/>
              </a:rPr>
              <a:t>acceptable</a:t>
            </a:r>
            <a:r>
              <a:rPr lang="en-US">
                <a:solidFill>
                  <a:srgbClr val="000000"/>
                </a:solidFill>
                <a:latin typeface="Times New Roman"/>
                <a:cs typeface="Times New Roman"/>
              </a:rPr>
              <a:t> settlement of their dispute.</a:t>
            </a:r>
          </a:p>
          <a:p>
            <a:pPr marL="788670" lvl="1" indent="-514350">
              <a:lnSpc>
                <a:spcPct val="150000"/>
              </a:lnSpc>
            </a:pPr>
            <a:r>
              <a:rPr lang="en-US">
                <a:solidFill>
                  <a:srgbClr val="000000"/>
                </a:solidFill>
                <a:latin typeface="Times New Roman" panose="02020603050405020304" pitchFamily="18" charset="0"/>
                <a:cs typeface="Times New Roman" panose="02020603050405020304" pitchFamily="18" charset="0"/>
              </a:rPr>
              <a:t>Confidentiality is one of the reasons mediation works.</a:t>
            </a:r>
          </a:p>
          <a:p>
            <a:pPr marL="274320" lvl="1" indent="0">
              <a:lnSpc>
                <a:spcPct val="150000"/>
              </a:lnSpc>
              <a:buNone/>
            </a:pPr>
            <a:endParaRPr lang="en-US">
              <a:solidFill>
                <a:srgbClr val="000000"/>
              </a:solidFill>
              <a:latin typeface="Times New Roman" panose="02020603050405020304" pitchFamily="18" charset="0"/>
              <a:cs typeface="Times New Roman" panose="02020603050405020304" pitchFamily="18" charset="0"/>
            </a:endParaRPr>
          </a:p>
          <a:p>
            <a:pPr marL="0" indent="0">
              <a:buNone/>
            </a:pPr>
            <a:endParaRPr lang="en-US" sz="2800"/>
          </a:p>
          <a:p>
            <a:pPr marL="0" indent="0">
              <a:buNone/>
            </a:pPr>
            <a:endParaRPr lang="en-US" sz="2000"/>
          </a:p>
          <a:p>
            <a:pPr marL="0" indent="0">
              <a:buNone/>
            </a:pPr>
            <a:endParaRPr lang="en-US" sz="2000"/>
          </a:p>
        </p:txBody>
      </p:sp>
      <p:cxnSp>
        <p:nvCxnSpPr>
          <p:cNvPr id="5" name="Straight Connector 4">
            <a:extLst>
              <a:ext uri="{FF2B5EF4-FFF2-40B4-BE49-F238E27FC236}">
                <a16:creationId xmlns:a16="http://schemas.microsoft.com/office/drawing/2014/main" id="{7A70DBBE-EC2D-4B3F-9D66-C3F5DFBD1E4E}"/>
              </a:ext>
            </a:extLst>
          </p:cNvPr>
          <p:cNvCxnSpPr>
            <a:cxnSpLocks/>
          </p:cNvCxnSpPr>
          <p:nvPr/>
        </p:nvCxnSpPr>
        <p:spPr>
          <a:xfrm>
            <a:off x="457200" y="1371600"/>
            <a:ext cx="8321040" cy="0"/>
          </a:xfrm>
          <a:prstGeom prst="line">
            <a:avLst/>
          </a:prstGeom>
          <a:ln w="22225">
            <a:solidFill>
              <a:schemeClr val="tx2"/>
            </a:solidFill>
          </a:ln>
        </p:spPr>
        <p:style>
          <a:lnRef idx="1">
            <a:schemeClr val="accent2"/>
          </a:lnRef>
          <a:fillRef idx="0">
            <a:schemeClr val="accent2"/>
          </a:fillRef>
          <a:effectRef idx="0">
            <a:schemeClr val="accent2"/>
          </a:effectRef>
          <a:fontRef idx="minor">
            <a:schemeClr val="tx1"/>
          </a:fontRef>
        </p:style>
      </p:cxnSp>
      <p:pic>
        <p:nvPicPr>
          <p:cNvPr id="6" name="Picture 5">
            <a:extLst>
              <a:ext uri="{FF2B5EF4-FFF2-40B4-BE49-F238E27FC236}">
                <a16:creationId xmlns:a16="http://schemas.microsoft.com/office/drawing/2014/main" id="{C4C3F7D1-35BB-4745-AF9E-D71CEDA7FB1F}"/>
              </a:ext>
            </a:extLst>
          </p:cNvPr>
          <p:cNvPicPr>
            <a:picLocks noChangeAspect="1"/>
          </p:cNvPicPr>
          <p:nvPr/>
        </p:nvPicPr>
        <p:blipFill>
          <a:blip r:embed="rId3">
            <a:alphaModFix amt="52000"/>
          </a:blip>
          <a:stretch>
            <a:fillRect/>
          </a:stretch>
        </p:blipFill>
        <p:spPr>
          <a:xfrm>
            <a:off x="7620000" y="5720834"/>
            <a:ext cx="1295400" cy="647700"/>
          </a:xfrm>
          <a:prstGeom prst="rect">
            <a:avLst/>
          </a:prstGeom>
        </p:spPr>
      </p:pic>
      <p:sp>
        <p:nvSpPr>
          <p:cNvPr id="7" name="TextBox 6">
            <a:extLst>
              <a:ext uri="{FF2B5EF4-FFF2-40B4-BE49-F238E27FC236}">
                <a16:creationId xmlns:a16="http://schemas.microsoft.com/office/drawing/2014/main" id="{BF39BD8D-DB61-403D-A2DE-E3C6E045D23D}"/>
              </a:ext>
            </a:extLst>
          </p:cNvPr>
          <p:cNvSpPr txBox="1"/>
          <p:nvPr/>
        </p:nvSpPr>
        <p:spPr>
          <a:xfrm>
            <a:off x="6324600" y="6368534"/>
            <a:ext cx="3276600" cy="369332"/>
          </a:xfrm>
          <a:prstGeom prst="rect">
            <a:avLst/>
          </a:prstGeom>
          <a:noFill/>
        </p:spPr>
        <p:txBody>
          <a:bodyPr wrap="square" rtlCol="0">
            <a:spAutoFit/>
          </a:bodyPr>
          <a:lstStyle/>
          <a:p>
            <a:r>
              <a:rPr lang="en-US" i="1">
                <a:solidFill>
                  <a:schemeClr val="bg1">
                    <a:lumMod val="75000"/>
                  </a:schemeClr>
                </a:solidFill>
                <a:latin typeface="Times New Roman" panose="02020603050405020304" pitchFamily="18" charset="0"/>
                <a:cs typeface="Times New Roman" panose="02020603050405020304" pitchFamily="18" charset="0"/>
              </a:rPr>
              <a:t>“We create positive change”</a:t>
            </a:r>
          </a:p>
        </p:txBody>
      </p:sp>
    </p:spTree>
    <p:extLst>
      <p:ext uri="{BB962C8B-B14F-4D97-AF65-F5344CB8AC3E}">
        <p14:creationId xmlns:p14="http://schemas.microsoft.com/office/powerpoint/2010/main" val="3425797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A4E49-43C2-5D45-B266-6402924E4F8B}"/>
              </a:ext>
            </a:extLst>
          </p:cNvPr>
          <p:cNvSpPr>
            <a:spLocks noGrp="1"/>
          </p:cNvSpPr>
          <p:nvPr>
            <p:ph type="title"/>
          </p:nvPr>
        </p:nvSpPr>
        <p:spPr/>
        <p:txBody>
          <a:bodyPr/>
          <a:lstStyle/>
          <a:p>
            <a:r>
              <a:rPr lang="en-US" b="1" i="1">
                <a:solidFill>
                  <a:schemeClr val="tx1">
                    <a:lumMod val="75000"/>
                    <a:lumOff val="25000"/>
                  </a:schemeClr>
                </a:solidFill>
                <a:latin typeface="Times New Roman" panose="02020603050405020304" pitchFamily="18" charset="0"/>
                <a:cs typeface="Times New Roman" panose="02020603050405020304" pitchFamily="18" charset="0"/>
              </a:rPr>
              <a:t>The Principles of Mediation…</a:t>
            </a:r>
          </a:p>
        </p:txBody>
      </p:sp>
      <p:sp>
        <p:nvSpPr>
          <p:cNvPr id="3" name="Content Placeholder 2">
            <a:extLst>
              <a:ext uri="{FF2B5EF4-FFF2-40B4-BE49-F238E27FC236}">
                <a16:creationId xmlns:a16="http://schemas.microsoft.com/office/drawing/2014/main" id="{20916939-0E28-7A49-8A93-ED49B66C2593}"/>
              </a:ext>
            </a:extLst>
          </p:cNvPr>
          <p:cNvSpPr>
            <a:spLocks noGrp="1"/>
          </p:cNvSpPr>
          <p:nvPr>
            <p:ph idx="1"/>
          </p:nvPr>
        </p:nvSpPr>
        <p:spPr/>
        <p:txBody>
          <a:bodyPr vert="horz" lIns="91440" tIns="45720" rIns="91440" bIns="45720" rtlCol="0" anchor="t">
            <a:normAutofit/>
          </a:bodyPr>
          <a:lstStyle/>
          <a:p>
            <a:pPr lvl="1">
              <a:lnSpc>
                <a:spcPct val="150000"/>
              </a:lnSpc>
              <a:buFont typeface="Wingdings" panose="05000000000000000000" pitchFamily="2" charset="2"/>
              <a:buChar char="Ø"/>
            </a:pPr>
            <a:r>
              <a:rPr lang="en-US">
                <a:solidFill>
                  <a:srgbClr val="000000"/>
                </a:solidFill>
                <a:latin typeface="Times New Roman"/>
                <a:cs typeface="Times New Roman"/>
              </a:rPr>
              <a:t>  Voluntary</a:t>
            </a:r>
          </a:p>
          <a:p>
            <a:pPr lvl="1">
              <a:lnSpc>
                <a:spcPct val="150000"/>
              </a:lnSpc>
              <a:buFont typeface="Wingdings" panose="05000000000000000000" pitchFamily="2" charset="2"/>
              <a:buChar char="Ø"/>
            </a:pPr>
            <a:r>
              <a:rPr lang="en-US">
                <a:solidFill>
                  <a:srgbClr val="000000"/>
                </a:solidFill>
                <a:latin typeface="Times New Roman"/>
                <a:cs typeface="Times New Roman"/>
              </a:rPr>
              <a:t>  Informed Consent</a:t>
            </a:r>
          </a:p>
          <a:p>
            <a:pPr lvl="1">
              <a:lnSpc>
                <a:spcPct val="150000"/>
              </a:lnSpc>
              <a:buFont typeface="Wingdings" panose="05000000000000000000" pitchFamily="2" charset="2"/>
              <a:buChar char="Ø"/>
            </a:pPr>
            <a:r>
              <a:rPr lang="en-US">
                <a:solidFill>
                  <a:srgbClr val="000000"/>
                </a:solidFill>
                <a:latin typeface="Times New Roman"/>
                <a:cs typeface="Times New Roman"/>
              </a:rPr>
              <a:t>  Confidential</a:t>
            </a:r>
          </a:p>
          <a:p>
            <a:pPr lvl="1">
              <a:lnSpc>
                <a:spcPct val="150000"/>
              </a:lnSpc>
              <a:buFont typeface="Wingdings" panose="05000000000000000000" pitchFamily="2" charset="2"/>
              <a:buChar char="Ø"/>
            </a:pPr>
            <a:r>
              <a:rPr lang="en-US">
                <a:solidFill>
                  <a:srgbClr val="000000"/>
                </a:solidFill>
                <a:latin typeface="Times New Roman"/>
                <a:cs typeface="Times New Roman"/>
              </a:rPr>
              <a:t>  Neutral</a:t>
            </a:r>
          </a:p>
          <a:p>
            <a:pPr lvl="1">
              <a:lnSpc>
                <a:spcPct val="150000"/>
              </a:lnSpc>
              <a:buFont typeface="Wingdings" panose="05000000000000000000" pitchFamily="2" charset="2"/>
              <a:buChar char="Ø"/>
            </a:pPr>
            <a:r>
              <a:rPr lang="en-US">
                <a:solidFill>
                  <a:srgbClr val="000000"/>
                </a:solidFill>
                <a:latin typeface="Times New Roman"/>
                <a:cs typeface="Times New Roman"/>
              </a:rPr>
              <a:t>  Self-Determination</a:t>
            </a:r>
          </a:p>
          <a:p>
            <a:pPr>
              <a:lnSpc>
                <a:spcPct val="150000"/>
              </a:lnSpc>
              <a:buFont typeface="Wingdings" panose="05000000000000000000" pitchFamily="2" charset="2"/>
              <a:buChar char="Ø"/>
            </a:pPr>
            <a:endParaRPr lang="en-US">
              <a:solidFill>
                <a:srgbClr val="000000"/>
              </a:solidFill>
            </a:endParaRPr>
          </a:p>
        </p:txBody>
      </p:sp>
      <p:cxnSp>
        <p:nvCxnSpPr>
          <p:cNvPr id="4" name="Straight Connector 3">
            <a:extLst>
              <a:ext uri="{FF2B5EF4-FFF2-40B4-BE49-F238E27FC236}">
                <a16:creationId xmlns:a16="http://schemas.microsoft.com/office/drawing/2014/main" id="{798D912F-1C19-448A-9EDB-395F5B6C3220}"/>
              </a:ext>
            </a:extLst>
          </p:cNvPr>
          <p:cNvCxnSpPr>
            <a:cxnSpLocks/>
          </p:cNvCxnSpPr>
          <p:nvPr/>
        </p:nvCxnSpPr>
        <p:spPr>
          <a:xfrm>
            <a:off x="457200" y="1371600"/>
            <a:ext cx="8321040" cy="0"/>
          </a:xfrm>
          <a:prstGeom prst="line">
            <a:avLst/>
          </a:prstGeom>
          <a:ln w="22225">
            <a:solidFill>
              <a:schemeClr val="tx2"/>
            </a:solidFill>
          </a:ln>
        </p:spPr>
        <p:style>
          <a:lnRef idx="1">
            <a:schemeClr val="accent2"/>
          </a:lnRef>
          <a:fillRef idx="0">
            <a:schemeClr val="accent2"/>
          </a:fillRef>
          <a:effectRef idx="0">
            <a:schemeClr val="accent2"/>
          </a:effectRef>
          <a:fontRef idx="minor">
            <a:schemeClr val="tx1"/>
          </a:fontRef>
        </p:style>
      </p:cxnSp>
      <p:sp>
        <p:nvSpPr>
          <p:cNvPr id="5" name="TextBox 4">
            <a:extLst>
              <a:ext uri="{FF2B5EF4-FFF2-40B4-BE49-F238E27FC236}">
                <a16:creationId xmlns:a16="http://schemas.microsoft.com/office/drawing/2014/main" id="{839557FB-D440-47D7-B845-2DCC540EE61E}"/>
              </a:ext>
            </a:extLst>
          </p:cNvPr>
          <p:cNvSpPr txBox="1"/>
          <p:nvPr/>
        </p:nvSpPr>
        <p:spPr>
          <a:xfrm>
            <a:off x="6324600" y="6368534"/>
            <a:ext cx="3276600" cy="369332"/>
          </a:xfrm>
          <a:prstGeom prst="rect">
            <a:avLst/>
          </a:prstGeom>
          <a:noFill/>
        </p:spPr>
        <p:txBody>
          <a:bodyPr wrap="square" rtlCol="0">
            <a:spAutoFit/>
          </a:bodyPr>
          <a:lstStyle/>
          <a:p>
            <a:r>
              <a:rPr lang="en-US" i="1">
                <a:solidFill>
                  <a:schemeClr val="bg1">
                    <a:lumMod val="75000"/>
                  </a:schemeClr>
                </a:solidFill>
                <a:latin typeface="Times New Roman" panose="02020603050405020304" pitchFamily="18" charset="0"/>
                <a:cs typeface="Times New Roman" panose="02020603050405020304" pitchFamily="18" charset="0"/>
              </a:rPr>
              <a:t>“We create positive change”</a:t>
            </a:r>
          </a:p>
        </p:txBody>
      </p:sp>
      <p:pic>
        <p:nvPicPr>
          <p:cNvPr id="6" name="Picture 5">
            <a:extLst>
              <a:ext uri="{FF2B5EF4-FFF2-40B4-BE49-F238E27FC236}">
                <a16:creationId xmlns:a16="http://schemas.microsoft.com/office/drawing/2014/main" id="{B99B3F6F-D82C-4743-9338-FABE54D3FB04}"/>
              </a:ext>
            </a:extLst>
          </p:cNvPr>
          <p:cNvPicPr>
            <a:picLocks noChangeAspect="1"/>
          </p:cNvPicPr>
          <p:nvPr/>
        </p:nvPicPr>
        <p:blipFill>
          <a:blip r:embed="rId3">
            <a:alphaModFix amt="52000"/>
          </a:blip>
          <a:stretch>
            <a:fillRect/>
          </a:stretch>
        </p:blipFill>
        <p:spPr>
          <a:xfrm>
            <a:off x="7620000" y="5720834"/>
            <a:ext cx="1295400" cy="647700"/>
          </a:xfrm>
          <a:prstGeom prst="rect">
            <a:avLst/>
          </a:prstGeom>
        </p:spPr>
      </p:pic>
    </p:spTree>
    <p:extLst>
      <p:ext uri="{BB962C8B-B14F-4D97-AF65-F5344CB8AC3E}">
        <p14:creationId xmlns:p14="http://schemas.microsoft.com/office/powerpoint/2010/main" val="3695556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60236-615C-7A40-8D79-AEBA282B626B}"/>
              </a:ext>
            </a:extLst>
          </p:cNvPr>
          <p:cNvSpPr>
            <a:spLocks noGrp="1"/>
          </p:cNvSpPr>
          <p:nvPr>
            <p:ph type="title"/>
          </p:nvPr>
        </p:nvSpPr>
        <p:spPr>
          <a:xfrm>
            <a:off x="457200" y="849703"/>
            <a:ext cx="8229600" cy="990600"/>
          </a:xfrm>
        </p:spPr>
        <p:txBody>
          <a:bodyPr>
            <a:normAutofit fontScale="90000"/>
          </a:bodyPr>
          <a:lstStyle/>
          <a:p>
            <a:r>
              <a:rPr lang="en-US" sz="3600">
                <a:solidFill>
                  <a:schemeClr val="tx1">
                    <a:lumMod val="75000"/>
                    <a:lumOff val="25000"/>
                  </a:schemeClr>
                </a:solidFill>
                <a:latin typeface="Times New Roman"/>
                <a:cs typeface="Times New Roman"/>
              </a:rPr>
              <a:t>Confidentiality in the Mediation Process </a:t>
            </a:r>
            <a:r>
              <a:rPr lang="en-US" b="1" i="1">
                <a:solidFill>
                  <a:schemeClr val="tx1">
                    <a:lumMod val="75000"/>
                    <a:lumOff val="25000"/>
                  </a:schemeClr>
                </a:solidFill>
                <a:latin typeface="Times New Roman"/>
                <a:cs typeface="Times New Roman"/>
              </a:rPr>
              <a:t>– </a:t>
            </a:r>
            <a:br>
              <a:rPr lang="en-US" b="1" i="1">
                <a:latin typeface="Times New Roman"/>
                <a:cs typeface="Times New Roman"/>
              </a:rPr>
            </a:br>
            <a:r>
              <a:rPr lang="en-US" b="1" i="1">
                <a:solidFill>
                  <a:schemeClr val="tx1">
                    <a:lumMod val="75000"/>
                    <a:lumOff val="25000"/>
                  </a:schemeClr>
                </a:solidFill>
                <a:latin typeface="Times New Roman"/>
                <a:cs typeface="Times New Roman"/>
              </a:rPr>
              <a:t>Introduction…</a:t>
            </a:r>
            <a:endParaRPr lang="en-US">
              <a:solidFill>
                <a:schemeClr val="tx1">
                  <a:lumMod val="75000"/>
                  <a:lumOff val="25000"/>
                </a:schemeClr>
              </a:solidFill>
              <a:latin typeface="Times New Roman"/>
              <a:cs typeface="Times New Roman"/>
            </a:endParaRPr>
          </a:p>
          <a:p>
            <a:endParaRPr lang="en-US" b="1" i="1">
              <a:latin typeface="Times New Roman"/>
              <a:cs typeface="Times New Roman"/>
            </a:endParaRPr>
          </a:p>
        </p:txBody>
      </p:sp>
      <p:sp>
        <p:nvSpPr>
          <p:cNvPr id="3" name="Content Placeholder 2">
            <a:extLst>
              <a:ext uri="{FF2B5EF4-FFF2-40B4-BE49-F238E27FC236}">
                <a16:creationId xmlns:a16="http://schemas.microsoft.com/office/drawing/2014/main" id="{5C72BA93-B47B-A345-B50B-2AE4DB2ED320}"/>
              </a:ext>
            </a:extLst>
          </p:cNvPr>
          <p:cNvSpPr>
            <a:spLocks noGrp="1"/>
          </p:cNvSpPr>
          <p:nvPr>
            <p:ph idx="1"/>
          </p:nvPr>
        </p:nvSpPr>
        <p:spPr/>
        <p:txBody>
          <a:bodyPr vert="horz" lIns="91440" tIns="45720" rIns="91440" bIns="45720" rtlCol="0" anchor="t">
            <a:normAutofit/>
          </a:bodyPr>
          <a:lstStyle/>
          <a:p>
            <a:endParaRPr lang="en-US">
              <a:latin typeface="Times New Roman"/>
              <a:cs typeface="Arial"/>
            </a:endParaRPr>
          </a:p>
          <a:p>
            <a:pPr>
              <a:buFont typeface="Wingdings" pitchFamily="34" charset="0"/>
              <a:buChar char="Ø"/>
            </a:pPr>
            <a:r>
              <a:rPr lang="en-US">
                <a:latin typeface="Times New Roman"/>
                <a:cs typeface="Arial"/>
              </a:rPr>
              <a:t>  Before you start</a:t>
            </a:r>
            <a:endParaRPr lang="en-US">
              <a:latin typeface="Times New Roman"/>
              <a:cs typeface="Times New Roman"/>
            </a:endParaRPr>
          </a:p>
          <a:p>
            <a:pPr marL="617220" lvl="1" indent="-342900">
              <a:lnSpc>
                <a:spcPct val="150000"/>
              </a:lnSpc>
            </a:pPr>
            <a:r>
              <a:rPr lang="en-US">
                <a:solidFill>
                  <a:srgbClr val="000000"/>
                </a:solidFill>
                <a:latin typeface="Times New Roman"/>
                <a:cs typeface="Times New Roman"/>
              </a:rPr>
              <a:t>Voluntary</a:t>
            </a:r>
            <a:endParaRPr lang="en-US">
              <a:latin typeface="Times New Roman"/>
              <a:cs typeface="Times New Roman"/>
            </a:endParaRPr>
          </a:p>
          <a:p>
            <a:pPr marL="617220" lvl="1" indent="-342900">
              <a:lnSpc>
                <a:spcPct val="150000"/>
              </a:lnSpc>
            </a:pPr>
            <a:r>
              <a:rPr lang="en-US">
                <a:solidFill>
                  <a:srgbClr val="000000"/>
                </a:solidFill>
                <a:latin typeface="Times New Roman"/>
                <a:cs typeface="Times New Roman"/>
              </a:rPr>
              <a:t>Confidential</a:t>
            </a:r>
          </a:p>
          <a:p>
            <a:pPr marL="617220" lvl="1" indent="-342900">
              <a:lnSpc>
                <a:spcPct val="150000"/>
              </a:lnSpc>
            </a:pPr>
            <a:r>
              <a:rPr lang="en-US">
                <a:solidFill>
                  <a:srgbClr val="000000"/>
                </a:solidFill>
                <a:latin typeface="Times New Roman"/>
                <a:cs typeface="Times New Roman"/>
              </a:rPr>
              <a:t>Notes</a:t>
            </a:r>
          </a:p>
        </p:txBody>
      </p:sp>
      <p:cxnSp>
        <p:nvCxnSpPr>
          <p:cNvPr id="4" name="Straight Connector 3">
            <a:extLst>
              <a:ext uri="{FF2B5EF4-FFF2-40B4-BE49-F238E27FC236}">
                <a16:creationId xmlns:a16="http://schemas.microsoft.com/office/drawing/2014/main" id="{03C6B7E4-C3A2-4D20-AD69-794682C79539}"/>
              </a:ext>
            </a:extLst>
          </p:cNvPr>
          <p:cNvCxnSpPr>
            <a:cxnSpLocks/>
          </p:cNvCxnSpPr>
          <p:nvPr/>
        </p:nvCxnSpPr>
        <p:spPr>
          <a:xfrm>
            <a:off x="457200" y="1595761"/>
            <a:ext cx="8321040" cy="0"/>
          </a:xfrm>
          <a:prstGeom prst="line">
            <a:avLst/>
          </a:prstGeom>
          <a:ln w="22225">
            <a:solidFill>
              <a:schemeClr val="tx2"/>
            </a:solidFill>
          </a:ln>
        </p:spPr>
        <p:style>
          <a:lnRef idx="1">
            <a:schemeClr val="accent2"/>
          </a:lnRef>
          <a:fillRef idx="0">
            <a:schemeClr val="accent2"/>
          </a:fillRef>
          <a:effectRef idx="0">
            <a:schemeClr val="accent2"/>
          </a:effectRef>
          <a:fontRef idx="minor">
            <a:schemeClr val="tx1"/>
          </a:fontRef>
        </p:style>
      </p:cxnSp>
      <p:pic>
        <p:nvPicPr>
          <p:cNvPr id="5" name="Picture 4">
            <a:extLst>
              <a:ext uri="{FF2B5EF4-FFF2-40B4-BE49-F238E27FC236}">
                <a16:creationId xmlns:a16="http://schemas.microsoft.com/office/drawing/2014/main" id="{F85C0671-D3B6-4E8C-9E2E-2631607FA923}"/>
              </a:ext>
            </a:extLst>
          </p:cNvPr>
          <p:cNvPicPr>
            <a:picLocks noChangeAspect="1"/>
          </p:cNvPicPr>
          <p:nvPr/>
        </p:nvPicPr>
        <p:blipFill>
          <a:blip r:embed="rId2">
            <a:alphaModFix amt="52000"/>
          </a:blip>
          <a:stretch>
            <a:fillRect/>
          </a:stretch>
        </p:blipFill>
        <p:spPr>
          <a:xfrm>
            <a:off x="7620000" y="5720834"/>
            <a:ext cx="1295400" cy="647700"/>
          </a:xfrm>
          <a:prstGeom prst="rect">
            <a:avLst/>
          </a:prstGeom>
        </p:spPr>
      </p:pic>
      <p:sp>
        <p:nvSpPr>
          <p:cNvPr id="6" name="TextBox 5">
            <a:extLst>
              <a:ext uri="{FF2B5EF4-FFF2-40B4-BE49-F238E27FC236}">
                <a16:creationId xmlns:a16="http://schemas.microsoft.com/office/drawing/2014/main" id="{A7B9E5E1-C16F-4341-BBB8-852D5DF713CC}"/>
              </a:ext>
            </a:extLst>
          </p:cNvPr>
          <p:cNvSpPr txBox="1"/>
          <p:nvPr/>
        </p:nvSpPr>
        <p:spPr>
          <a:xfrm>
            <a:off x="6324600" y="6368534"/>
            <a:ext cx="3276600" cy="369332"/>
          </a:xfrm>
          <a:prstGeom prst="rect">
            <a:avLst/>
          </a:prstGeom>
          <a:noFill/>
        </p:spPr>
        <p:txBody>
          <a:bodyPr wrap="square" rtlCol="0">
            <a:spAutoFit/>
          </a:bodyPr>
          <a:lstStyle/>
          <a:p>
            <a:r>
              <a:rPr lang="en-US" i="1">
                <a:solidFill>
                  <a:schemeClr val="bg1">
                    <a:lumMod val="75000"/>
                  </a:schemeClr>
                </a:solidFill>
                <a:latin typeface="Times New Roman" panose="02020603050405020304" pitchFamily="18" charset="0"/>
                <a:cs typeface="Times New Roman" panose="02020603050405020304" pitchFamily="18" charset="0"/>
              </a:rPr>
              <a:t>“We create positive change”</a:t>
            </a:r>
          </a:p>
        </p:txBody>
      </p:sp>
    </p:spTree>
    <p:extLst>
      <p:ext uri="{BB962C8B-B14F-4D97-AF65-F5344CB8AC3E}">
        <p14:creationId xmlns:p14="http://schemas.microsoft.com/office/powerpoint/2010/main" val="416191453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47</Slides>
  <Notes>44</Notes>
  <HiddenSlides>0</HiddenSlide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Clarity</vt:lpstr>
      <vt:lpstr>Clarity</vt:lpstr>
      <vt:lpstr>MEDIATION:  BASIC SKILLS TRAINING</vt:lpstr>
      <vt:lpstr>Goals...</vt:lpstr>
      <vt:lpstr>Objectives...</vt:lpstr>
      <vt:lpstr>PowerPoint Presentation</vt:lpstr>
      <vt:lpstr>Confidentiality is...</vt:lpstr>
      <vt:lpstr>Mediation and Confidentiality…</vt:lpstr>
      <vt:lpstr> The Definition of Mediation… </vt:lpstr>
      <vt:lpstr>The Principles of Mediation…</vt:lpstr>
      <vt:lpstr>Confidentiality in the Mediation Process –  Introduction… </vt:lpstr>
      <vt:lpstr>Confidentiality in the Mediation Process –  Private Sessions…</vt:lpstr>
      <vt:lpstr>Now for Neutrality… </vt:lpstr>
      <vt:lpstr>Neutrality in Mediation</vt:lpstr>
      <vt:lpstr>Neutrality in the Principles of Mediation…</vt:lpstr>
      <vt:lpstr>Neutrality in the Mediation Process – Introduction…</vt:lpstr>
      <vt:lpstr>Defining ‘Principle’…</vt:lpstr>
      <vt:lpstr>Origin of Principles…</vt:lpstr>
      <vt:lpstr>The Language of Principle…</vt:lpstr>
      <vt:lpstr>PowerPoint Presentation</vt:lpstr>
      <vt:lpstr>Types of Principles</vt:lpstr>
      <vt:lpstr> Slippery Slope… </vt:lpstr>
      <vt:lpstr> Anger… </vt:lpstr>
      <vt:lpstr> False Optimism…  </vt:lpstr>
      <vt:lpstr> Negotiating Strategy… </vt:lpstr>
      <vt:lpstr> “Really a Principle”… </vt:lpstr>
      <vt:lpstr>Consequences of Principles…</vt:lpstr>
      <vt:lpstr>Questions for Getting Past the Principle…</vt:lpstr>
      <vt:lpstr>Questions For Getting Past the Principle… (continued)</vt:lpstr>
      <vt:lpstr>Take a Moment to Revisit Basic Responses...</vt:lpstr>
      <vt:lpstr> Follow Up Questions… </vt:lpstr>
      <vt:lpstr>Defining “Transmitting”… </vt:lpstr>
      <vt:lpstr>Transmitting in Mediation…</vt:lpstr>
      <vt:lpstr>What to Transmit in Mediation…</vt:lpstr>
      <vt:lpstr>When to Transmit in Mediation… </vt:lpstr>
      <vt:lpstr>How to Transmit in Mediation…</vt:lpstr>
      <vt:lpstr>Linking as a Tool…</vt:lpstr>
      <vt:lpstr>When to Link…</vt:lpstr>
      <vt:lpstr> Think Link!  </vt:lpstr>
      <vt:lpstr> Think Link!  </vt:lpstr>
      <vt:lpstr>Understanding Agreements...</vt:lpstr>
      <vt:lpstr>Understanding Agreements...</vt:lpstr>
      <vt:lpstr>The Mediator's Role in Agreements</vt:lpstr>
      <vt:lpstr>Mediators Help Parties To...</vt:lpstr>
      <vt:lpstr>Barriers to Agreements...</vt:lpstr>
      <vt:lpstr>Later Mediators' Breaks</vt:lpstr>
      <vt:lpstr>Later Mediators' Breaks</vt:lpstr>
      <vt:lpstr>Last Joint Session</vt:lpstr>
      <vt:lpstr>Last Joint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MEDIATION:  BASIC SKILLS TRAINING</dc:title>
  <dc:creator>NancyJean</dc:creator>
  <cp:revision>6</cp:revision>
  <dcterms:created xsi:type="dcterms:W3CDTF">2021-03-07T20:39:56Z</dcterms:created>
  <dcterms:modified xsi:type="dcterms:W3CDTF">2023-06-21T19:28:02Z</dcterms:modified>
</cp:coreProperties>
</file>